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3_22_13_52_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3_22_13_52_1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3_22_13_51_4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1_3_22_13_51_5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1_3_22_13_52_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3_22_13_51_4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3_22_13_52_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3_22_13_52_1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3_22_13_51_4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3_22_13_52_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3_22_13_52_1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3_22_13_51_4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2021/03/22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203A6627-B72F-4CCE-ADA0-28ED9C345B8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B2D77959-A09A-45B9-996F-422C92F9538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C6EEC1EC-544A-4194-86CA-B637F203DF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AAF0E281-6459-43D6-A038-0C164F303B5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1EA6D978-D06E-4451-A975-FF917F39C60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7001259-9964-47E3-9F72-DC9BCAE13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926774"/>
              </p:ext>
            </p:extLst>
          </p:nvPr>
        </p:nvGraphicFramePr>
        <p:xfrm>
          <a:off x="683568" y="1417638"/>
          <a:ext cx="792088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34284" imgH="6505611" progId="Excel.Sheet.12">
                  <p:embed/>
                </p:oleObj>
              </mc:Choice>
              <mc:Fallback>
                <p:oleObj name="Worksheet" r:id="rId2" imgW="7134284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568" y="1417638"/>
                        <a:ext cx="7920880" cy="526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利率今年以來明顯上漲，但近期與月線的乖離未再擴大，同步趨升，若接近去年相對高點處有可能轉為整理。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月耐久財訂單修正值、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企業景氣指數。預期德國數據偏上揚。台債操作上，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利率主流券因籌碼因素壓制利率漲勢，但冷券利率已有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以上的成交紀錄，令交易商的庫存評價壓力漸增，後續買盤可能縮手。預估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0.38%~0.52%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年期利率近期上漲至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附近，多空震盪，收固定方的時點仍須等待。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利率呈現上漲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行情。主因新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兆美元財政刺激方案甫通過，拜登政府又計畫加碼推出新的財政政策，而聯準會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SLR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寬限措施在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月底到期，也是助漲美債利率的原因之一。美國公債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1.721%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年期利率，雖受到美公債利率走勢影響，但是因為成交量少，利率漲多有拉回，週五，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0.316%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0.396%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B781A921-C53D-4500-8957-04B6459BC09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95056A46-A5AE-4006-9011-9266C017F4E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6BD1826D-42B2-4190-A2F1-70F599334BE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AB7CA94E-8DBD-44E9-9569-49E3A8E98C4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EA8ACEFD-C763-4839-8338-1AD1B9F0AC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B1076DC1-0519-4538-BB64-755CDA43B8B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F5013E93-20C9-463B-8F11-79A8C99619F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3/22 下午 01:51:53"/>
  <p:tag name="TAGTIMESTAMP" val="2021/3/22 下午 01:51:53"/>
  <p:tag name="CHARTTYPE" val="G"/>
  <p:tag name="WORKBOOKFILENAME" val="C:\Users\Administrator\Documents\週報\大中票券債券市場展望雙週報20210322.pptx"/>
  <p:tag name="WORKSHEETNAME" val="C:\Users\Administrator\Documents\週報\大中票券債券市場展望雙週報2021032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3/22 下午 01:51:52"/>
  <p:tag name="TAGTIMESTAMP" val="2021/3/22 下午 01:51:52"/>
  <p:tag name="CHARTTYPE" val="ECWB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3/22 下午 01:52:02"/>
  <p:tag name="TAGTIMESTAMP" val="2021/3/22 下午 01:52:02"/>
  <p:tag name="CHARTTYPE" val="G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3/22 下午 01:52:13"/>
  <p:tag name="TAGTIMESTAMP" val="2021/3/22 下午 01:52:13"/>
  <p:tag name="CHARTTYPE" val="G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3/22 下午 01:52:12"/>
  <p:tag name="TAGTIMESTAMP" val="2021/3/22 下午 01:52:12"/>
  <p:tag name="CHARTTYPE" val="G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3/22 下午 01:52:21"/>
  <p:tag name="TAGTIMESTAMP" val="2021/3/22 下午 01:52:21"/>
  <p:tag name="CHARTTYPE" val="G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3/22 下午 01:51:53"/>
  <p:tag name="TAGTIMESTAMP" val="2021/3/22 下午 01:51:53"/>
  <p:tag name="CHARTTYPE" val="G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3/22 下午 01:52:09"/>
  <p:tag name="TAGTIMESTAMP" val="2021/3/22 下午 01:52:09"/>
  <p:tag name="CHARTTYPE" val="GC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3/22 下午 01:52:19"/>
  <p:tag name="TAGTIMESTAMP" val="2021/3/22 下午 01:52:19"/>
  <p:tag name="CHARTTYPE" val="G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3/22 下午 01:51:54"/>
  <p:tag name="TAGTIMESTAMP" val="2021/3/22 下午 01:51:54"/>
  <p:tag name="CHARTTYPE" val="G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3/22 下午 01:52:12"/>
  <p:tag name="TAGTIMESTAMP" val="2021/3/22 下午 01:52:12"/>
  <p:tag name="CHARTTYPE" val="G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3/22 下午 01:52:20"/>
  <p:tag name="TAGTIMESTAMP" val="2021/3/22 下午 01:52:20"/>
  <p:tag name="CHARTTYPE" val="G"/>
  <p:tag name="WORKBOOKFILENAME" val="C:\Users\Administrator\Documents\週報\大中票券債券市場展望雙週報20210322.pptx"/>
  <p:tag name="WORKSHEETNAME" val="C:\Users\Administrator\Documents\週報\大中票券債券市場展望雙週報2021032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3940</TotalTime>
  <Words>367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208</cp:revision>
  <dcterms:created xsi:type="dcterms:W3CDTF">2018-04-19T05:44:13Z</dcterms:created>
  <dcterms:modified xsi:type="dcterms:W3CDTF">2021-03-22T06:31:38Z</dcterms:modified>
</cp:coreProperties>
</file>