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1_11_10_52_2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1_11_10_52_3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1_11_10_52_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1_1_11_10_52_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1_1_11_10_52_20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1_1_11_10_52_29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1_1_11_10_52_37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1_11_10_52_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1_11_10_52_1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1_11_10_52_2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1_11_10_52_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1_11_10_52_2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1_11_10_52_2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1_11_10_52_3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2021/01/11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764A8EB2-C477-4713-AD75-5DD17816BCF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5FA0D0BC-44BC-4188-B8BF-4A27186AC54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6DB1D7D0-8BA8-4DBF-9185-E57B4334C6F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10163E15-93CE-42D3-9D42-7B831C17FB5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2E82D4EB-77B7-44CA-9BC8-D051E88871E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2D1A0E13-67F2-4890-8243-DD7FCBFF561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2A5BD644-2044-4E2F-B302-677108BB4CB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2F5C99D2-28AA-4DDA-A840-F8596BB3C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124438"/>
              </p:ext>
            </p:extLst>
          </p:nvPr>
        </p:nvGraphicFramePr>
        <p:xfrm>
          <a:off x="1043608" y="1448593"/>
          <a:ext cx="736282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62775" imgH="4829066" progId="Excel.Sheet.12">
                  <p:embed/>
                </p:oleObj>
              </mc:Choice>
              <mc:Fallback>
                <p:oleObj name="Worksheet" r:id="rId2" imgW="7362775" imgH="4829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3608" y="1448593"/>
                        <a:ext cx="736282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利率近期明顯上漲，均線呈上揚走勢，預期近期漲幅已大，有機會盤整待均線收斂。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月工業生產。預期經濟數據可能反應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月的封鎖管制，經濟數據可能下滑。台債操作上，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公債利率雖然反彈，但銀行資金足，利率逢高預期有買盤進場。美債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利率雖然已在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以上，但操作上利率逢高還是要布局。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利率大幅上漲，來到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上方，因美國民主黨掌控兩院，有機會加大刺激政策，將增加債券供給，帶來通膨預期。上周五美債收在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1.1153%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。台灣公債主流券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利率，受到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年券標債利率高於預期影響，利率再度反彈上漲，收在近期高點。上週五台債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0.248%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37D79694-540E-4F3C-9E31-5B4B78FD54B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4609FFF5-0EF7-49CD-933C-4698E78E25E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C8DCCC24-C9E0-4D6F-BEB6-0B26E9E4425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AF1752A6-1E9B-4671-8C73-7BF8132EA23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557AD30B-5FFD-4071-8FEE-42A2AF6540C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E074DA2D-759A-4541-BEA3-FE78B1CC7DA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051991F4-A130-43E7-B8F8-01B63C8644E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1/11 上午 10:52:07"/>
  <p:tag name="TAGTIMESTAMP" val="2021/1/11 上午 10:52:07"/>
  <p:tag name="CHARTTYPE" val="G"/>
  <p:tag name="WORKBOOKFILENAME" val="C:\Users\Administrator\Documents\週報\大中票券債券市場展望雙週報20210111.pptx"/>
  <p:tag name="WORKSHEETNAME" val="C:\Users\Administrator\Documents\週報\大中票券債券市場展望雙週報2021011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1/11 上午 10:52:03"/>
  <p:tag name="TAGTIMESTAMP" val="2021/1/11 上午 10:52:03"/>
  <p:tag name="CHARTTYPE" val="ECWB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1/11 上午 10:52:12"/>
  <p:tag name="TAGTIMESTAMP" val="2021/1/11 上午 10:52:12"/>
  <p:tag name="CHARTTYPE" val="G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1/11 上午 10:52:26"/>
  <p:tag name="TAGTIMESTAMP" val="2021/1/11 上午 10:52:26"/>
  <p:tag name="CHARTTYPE" val="G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1/1/11 上午 10:52:33"/>
  <p:tag name="TAGTIMESTAMP" val="2021/1/11 上午 10:52:33"/>
  <p:tag name="CHARTTYPE" val="G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1/1/11 上午 10:52:41"/>
  <p:tag name="TAGTIMESTAMP" val="2021/1/11 上午 10:52:41"/>
  <p:tag name="CHARTTYPE" val="G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1/11 上午 10:52:15"/>
  <p:tag name="TAGTIMESTAMP" val="2021/1/11 上午 10:52:15"/>
  <p:tag name="CHARTTYPE" val="G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1/11 上午 10:52:25"/>
  <p:tag name="TAGTIMESTAMP" val="2021/1/11 上午 10:52:25"/>
  <p:tag name="CHARTTYPE" val="G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1/11 上午 10:52:07"/>
  <p:tag name="TAGTIMESTAMP" val="2021/1/11 上午 10:52:07"/>
  <p:tag name="CHARTTYPE" val="G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1/11 上午 10:52:22"/>
  <p:tag name="TAGTIMESTAMP" val="2021/1/11 上午 10:52:22"/>
  <p:tag name="CHARTTYPE" val="GC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1/11 上午 10:52:30"/>
  <p:tag name="TAGTIMESTAMP" val="2021/1/11 上午 10:52:30"/>
  <p:tag name="CHARTTYPE" val="G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1/11 上午 10:52:07"/>
  <p:tag name="TAGTIMESTAMP" val="2021/1/11 上午 10:52:07"/>
  <p:tag name="CHARTTYPE" val="G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1/11 上午 10:52:26"/>
  <p:tag name="TAGTIMESTAMP" val="2021/1/11 上午 10:52:26"/>
  <p:tag name="CHARTTYPE" val="G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1/11 上午 10:52:34"/>
  <p:tag name="TAGTIMESTAMP" val="2021/1/11 上午 10:52:34"/>
  <p:tag name="CHARTTYPE" val="G"/>
  <p:tag name="WORKBOOKFILENAME" val="C:\Users\Administrator\Documents\週報\大中票券債券市場展望雙週報20210111.pptx"/>
  <p:tag name="WORKSHEETNAME" val="C:\Users\Administrator\Documents\週報\大中票券債券市場展望雙週報2021011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3235</TotalTime>
  <Words>306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Microsoft Excel 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股份有限公司 大中票券</cp:lastModifiedBy>
  <cp:revision>197</cp:revision>
  <dcterms:created xsi:type="dcterms:W3CDTF">2018-04-19T05:44:13Z</dcterms:created>
  <dcterms:modified xsi:type="dcterms:W3CDTF">2021-01-11T05:53:38Z</dcterms:modified>
</cp:coreProperties>
</file>