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73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2020/10/5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0_10_5_11_26_4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0_10_5_11_26_5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0_10_5_11_26_26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20_10_5_11_26_37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MTBCMzAxRDYzNDBENEQ5MT_2020_10_5_11_26_48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0_10_5_11_26_25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0_10_5_11_26_3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0_10_5_11_26_46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0_10_5_11_26_2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0_10_5_11_26_46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0_10_5_11_26_52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0_10_5_11_26_2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2020/10/05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60806C27-0E69-4084-BB65-014CB379C8D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1409607F-A5A8-4980-BC99-B6F932F535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BC5CF06C-0869-45E5-A323-C774F1D685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B025263B-637D-4F06-890E-6DDBAF5A019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5A72B8C5-2405-4468-A7F8-16792280F77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198715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18D65F17-77E5-4CB0-8C28-FC3352AE9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72337"/>
              </p:ext>
            </p:extLst>
          </p:nvPr>
        </p:nvGraphicFramePr>
        <p:xfrm>
          <a:off x="476692" y="1196752"/>
          <a:ext cx="8229600" cy="54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Worksheet" r:id="rId3" imgW="7610580" imgH="5038798" progId="Excel.Sheet.12">
                  <p:embed/>
                </p:oleObj>
              </mc:Choice>
              <mc:Fallback>
                <p:oleObj name="Worksheet" r:id="rId3" imgW="7610580" imgH="50387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692" y="1196752"/>
                        <a:ext cx="8229600" cy="54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利率走勢，持續橫向整理，惟週線略有上漲。然而美國大選變數多，經濟數據出現疲態，利率仍以橫盤看待。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月工業生產。台灣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。台債操作上，目前市場已經消化發債計畫消息，隨著國際經濟的不確定性，台幣升值等因素，台債利率再度下探，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利率預估在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0.37%~0.45%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。利率交換市場，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年期利率近期回跌至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0.60%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下方，建議收固定方觀望為主。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最近二周以來，美公債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利率呈現區間橫盤整理。最新非農就業報告未如預期，美國川普染疫，令市場不確定性增高，但利率因預期財政刺激法案有望通過而收盤小漲。台債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年期利率，在經過發債計畫公布後，仍舊為多方主導，利率再度跌回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0.40%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下方，台幣匯價看漲，台債利率可能被往下擠壓。上週五，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0.279%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0.396%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B2C3B35F-547E-4119-ABE5-DC8831ECF55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B7F43627-0751-420C-B7C1-292FB70DACB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D92EB595-6917-4BB7-AE7E-316DC455985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3BD6BE44-C73B-4DE9-809B-4EC9C76582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E5E7396E-2C0A-4B5C-95D7-481F04AB6FF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838770AF-1E7A-4A68-9DDB-22967E4833C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BDB90C8C-4A70-43F4-82D3-FEB6FADA157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0/10/5 上午 11:26:30"/>
  <p:tag name="TAGTIMESTAMP" val="2020/10/5 上午 11:26:30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0/10/5 上午 11:26:30"/>
  <p:tag name="TAGTIMESTAMP" val="2020/10/5 上午 11:26:30"/>
  <p:tag name="CHARTTYPE" val="ECWB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0/10/5 上午 11:26:41"/>
  <p:tag name="TAGTIMESTAMP" val="2020/10/5 上午 11:26:41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0/10/5 上午 11:26:54"/>
  <p:tag name="TAGTIMESTAMP" val="2020/10/5 上午 11:26:54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0/10/5 上午 11:26:41"/>
  <p:tag name="TAGTIMESTAMP" val="2020/10/5 上午 11:26:41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0/10/5 上午 11:26:51"/>
  <p:tag name="TAGTIMESTAMP" val="2020/10/5 上午 11:26:51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0/10/5 上午 11:26:30"/>
  <p:tag name="TAGTIMESTAMP" val="2020/10/5 上午 11:26:30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0/10/5 上午 11:26:48"/>
  <p:tag name="TAGTIMESTAMP" val="2020/10/5 上午 11:26:48"/>
  <p:tag name="CHARTTYPE" val="GC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0/10/5 上午 11:26:56"/>
  <p:tag name="TAGTIMESTAMP" val="2020/10/5 上午 11:26:56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0/10/5 上午 11:26:31"/>
  <p:tag name="TAGTIMESTAMP" val="2020/10/5 上午 11:26:31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0/10/5 上午 11:26:51"/>
  <p:tag name="TAGTIMESTAMP" val="2020/10/5 上午 11:26:51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0/10/5 上午 11:26:59"/>
  <p:tag name="TAGTIMESTAMP" val="2020/10/5 上午 11:26:59"/>
  <p:tag name="CHARTTYPE" val="G"/>
  <p:tag name="WORKBOOKFILENAME" val="C:\Users\Administrator\Documents\週報\大中票券債券市場展望雙週報20201005.pptx"/>
  <p:tag name="WORKSHEETNAME" val="C:\Users\Administrator\Documents\週報\大中票券債券市場展望雙週報2020100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3109</TotalTime>
  <Words>328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3" baseType="lpstr">
      <vt:lpstr>標楷體</vt:lpstr>
      <vt:lpstr>Arial</vt:lpstr>
      <vt:lpstr>Cambria</vt:lpstr>
      <vt:lpstr>Maiandra GD</vt:lpstr>
      <vt:lpstr>Wingdings 2</vt:lpstr>
      <vt:lpstr>龍騰四海</vt:lpstr>
      <vt:lpstr>Microsoft Excel 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美國非農就業人數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股份有限公司 大中票券</cp:lastModifiedBy>
  <cp:revision>173</cp:revision>
  <dcterms:created xsi:type="dcterms:W3CDTF">2018-04-19T05:44:13Z</dcterms:created>
  <dcterms:modified xsi:type="dcterms:W3CDTF">2020-10-05T04:03:45Z</dcterms:modified>
</cp:coreProperties>
</file>