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8_24_10_51_3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8_24_10_51_4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8_24_10_51_2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0_8_24_10_51_2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0_8_24_10_51_3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0_8_24_10_51_48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0_8_24_10_51_56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8_24_10_51_2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8_24_10_51_3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8_24_10_51_4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8_24_10_51_2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8_24_10_51_3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8_24_10_51_43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8_24_10_51_2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2020/08/24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17838204-7069-49C5-8CB9-CA4EC8F20D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85E0D0E2-1B5F-4FB9-A796-1E20FE49829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0582364F-305D-461F-8260-24D2CC5F7D1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A4D4206B-5ED8-49EC-92F4-D49E6CDE974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BAE145E3-DDFB-4526-923A-6D4A23CEFE0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CE226BAF-8634-4EBA-AF63-9D7544858EB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10148DD3-EF65-4824-8CE9-814E40897FD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F67A66C-5AC8-4325-B95F-6261AF8DA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311519"/>
              </p:ext>
            </p:extLst>
          </p:nvPr>
        </p:nvGraphicFramePr>
        <p:xfrm>
          <a:off x="457200" y="1190625"/>
          <a:ext cx="8229600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3" imgW="7543800" imgH="5667339" progId="Excel.Sheet.12">
                  <p:embed/>
                </p:oleObj>
              </mc:Choice>
              <mc:Fallback>
                <p:oleObj name="Worksheet" r:id="rId3" imgW="7543800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90625"/>
                        <a:ext cx="8229600" cy="539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利率月線偏下行，由於經濟尚未重拾動能，預估美債利率將測試區間低點。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數值，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景氣指數。台債操作上，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公債利率在標售後，利率反彈，但交易商偏多心態不變。台股短線上偶拉回修正，支撐債市偏多的看法。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上方不易站穩，但養券成本再跌空間有限，預估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利率走勢將受壓抑。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利率呈現先漲後跌的行情。原先受債券供給增加影響，利率反彈至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上方，後因受到美國請領失業救濟近人數增加，聯準會對未來經濟的保守看法，帶動利率下修。上周五美債收在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0.6282%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利率，期初受到美債影響，利率反彈到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上方，但缺乏續漲因素，殖利率走勢下修整理。上週台債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611714BB-BC8E-4196-BF04-D4CBDBB6D5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5CC2EDFA-ED58-4224-89B4-EDA4C78698D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631A64F1-F2AE-4862-8B15-65F7979D5C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2A77235D-0E6D-4809-9DB9-25BAB55B69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999FE176-10B3-465F-8540-E5465188D7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A6E590E5-FE70-4144-954F-3CF40C249C2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030B6A5C-1179-46E0-BA01-D9BC129047E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8/24 上午 10:51:24"/>
  <p:tag name="TAGTIMESTAMP" val="2020/8/24 上午 10:51:24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8/24 上午 10:51:24"/>
  <p:tag name="TAGTIMESTAMP" val="2020/8/24 上午 10:51:24"/>
  <p:tag name="CHARTTYPE" val="ECWB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8/24 上午 10:51:34"/>
  <p:tag name="TAGTIMESTAMP" val="2020/8/24 上午 10:51:34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8/24 上午 10:51:43"/>
  <p:tag name="TAGTIMESTAMP" val="2020/8/24 上午 10:51:43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0/8/24 上午 10:51:52"/>
  <p:tag name="TAGTIMESTAMP" val="2020/8/24 上午 10:51:52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0/8/24 上午 10:52:00"/>
  <p:tag name="TAGTIMESTAMP" val="2020/8/24 上午 10:52:00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8/24 上午 10:51:41"/>
  <p:tag name="TAGTIMESTAMP" val="2020/8/24 上午 10:51:41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8/24 上午 10:51:50"/>
  <p:tag name="TAGTIMESTAMP" val="2020/8/24 上午 10:51:50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8/24 上午 10:51:24"/>
  <p:tag name="TAGTIMESTAMP" val="2020/8/24 上午 10:51:24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8/24 上午 10:51:39"/>
  <p:tag name="TAGTIMESTAMP" val="2020/8/24 上午 10:51:39"/>
  <p:tag name="CHARTTYPE" val="GC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8/24 上午 10:51:48"/>
  <p:tag name="TAGTIMESTAMP" val="2020/8/24 上午 10:51:48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8/24 上午 10:51:25"/>
  <p:tag name="TAGTIMESTAMP" val="2020/8/24 上午 10:51:25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8/24 上午 10:51:42"/>
  <p:tag name="TAGTIMESTAMP" val="2020/8/24 上午 10:51:42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8/24 上午 10:51:51"/>
  <p:tag name="TAGTIMESTAMP" val="2020/8/24 上午 10:51:51"/>
  <p:tag name="CHARTTYPE" val="G"/>
  <p:tag name="WORKBOOKFILENAME" val="C:\Users\Administrator\Documents\週報\大中票券債券市場展望雙週報20200824.pptx"/>
  <p:tag name="WORKSHEETNAME" val="C:\Users\Administrator\Documents\週報\大中票券債券市場展望雙週報2020082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2939</TotalTime>
  <Words>333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173</cp:revision>
  <dcterms:created xsi:type="dcterms:W3CDTF">2018-04-19T05:44:13Z</dcterms:created>
  <dcterms:modified xsi:type="dcterms:W3CDTF">2020-08-24T05:45:44Z</dcterms:modified>
</cp:coreProperties>
</file>