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8_10_10_18_3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8_10_10_18_4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8_10_10_18_2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8_10_10_18_3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8_10_10_18_4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8_10_10_18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8_10_10_18_3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8_10_10_18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8_10_10_18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8_10_10_18_4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8_10_10_18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8_10_10_18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2020/08/10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69E80CFB-58E6-4BBE-8E3C-C2F039D4BD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EF485AA8-135D-41A3-BEA4-6229597930F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4C2E9794-814B-4505-9DFE-524D2C5843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02FF28D-FA46-492C-BAB6-DA782C78A47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DC6AA50-7F24-401F-9020-E0CC11C9E65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3BA467C-78A8-48A2-A695-CDB39FA7E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10417"/>
              </p:ext>
            </p:extLst>
          </p:nvPr>
        </p:nvGraphicFramePr>
        <p:xfrm>
          <a:off x="647564" y="1268760"/>
          <a:ext cx="7848872" cy="543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3" imgW="7181750" imgH="5248202" progId="Excel.Sheet.12">
                  <p:embed/>
                </p:oleObj>
              </mc:Choice>
              <mc:Fallback>
                <p:oleObj name="Worksheet" r:id="rId3" imgW="7181750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564" y="1268760"/>
                        <a:ext cx="7848872" cy="543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利率月線、季線等均線仍下跌。美國大選前，美中關係難以改善，技術線型上，利率呈下降趨勢，伴隨小幅反彈機會。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月密西根大學消費者信心指數初值。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Q2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經濟成長率數據。台債操作上，目前資金偏多格局未變。本周有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年期新券要標售，預估標售利率約在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0.36%~0.40%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0.36%~0.45%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之間。整體市場偏多但因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成本再降的幅度有限，債券追價買盤風險恐增加。利率交換市場，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年期利率近期仍在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附近整理，因漲幅未明顯擴大，操作上仍觀望。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利率緩步走低。因美國疫情發展仍嚴峻，美中關係交惡難改善，市場避險心態猶存，令美債利率持續探低。台債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年期利率，因欠缺利空因素，在籌碼缺少因素加持下，利率也受美債利率影響而走低，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，再創歷史低點。上週五，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0.297%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05C3088-3DF7-43E5-8EF9-DB5E47F453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FF678D31-FF10-429D-8ABC-2A04180C9A4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00123AB-2FD2-4501-BDF0-D2298C9F1D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6007F5D1-B5CF-4CFF-8D2E-AA8D32307C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0DE2A83D-C0AC-40C6-ACD3-F4F9103B5B2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5A80C47-01D2-4C2D-B53F-E565BFAD4CF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FCCABE9-E811-43B9-B6C0-23D95ECB152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8/10 上午 10:18:33"/>
  <p:tag name="TAGTIMESTAMP" val="2020/8/10 上午 10:18:33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8/10 上午 10:18:30"/>
  <p:tag name="TAGTIMESTAMP" val="2020/8/10 上午 10:18:30"/>
  <p:tag name="CHARTTYPE" val="ECWB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8/10 上午 10:18:40"/>
  <p:tag name="TAGTIMESTAMP" val="2020/8/10 上午 10:18:40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8/10 上午 10:18:50"/>
  <p:tag name="TAGTIMESTAMP" val="2020/8/10 上午 10:18:50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8/10 上午 10:18:42"/>
  <p:tag name="TAGTIMESTAMP" val="2020/8/10 上午 10:18:42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8/10 上午 10:18:52"/>
  <p:tag name="TAGTIMESTAMP" val="2020/8/10 上午 10:18:52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8/10 上午 10:18:33"/>
  <p:tag name="TAGTIMESTAMP" val="2020/8/10 上午 10:18:33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8/10 上午 10:18:47"/>
  <p:tag name="TAGTIMESTAMP" val="2020/8/10 上午 10:18:47"/>
  <p:tag name="CHARTTYPE" val="GC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8/10 上午 10:18:55"/>
  <p:tag name="TAGTIMESTAMP" val="2020/8/10 上午 10:18:55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8/10 上午 10:18:32"/>
  <p:tag name="TAGTIMESTAMP" val="2020/8/10 上午 10:18:32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8/10 上午 10:18:40"/>
  <p:tag name="TAGTIMESTAMP" val="2020/8/10 上午 10:18:40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8/10 上午 10:18:51"/>
  <p:tag name="TAGTIMESTAMP" val="2020/8/10 上午 10:18:51"/>
  <p:tag name="CHARTTYPE" val="G"/>
  <p:tag name="WORKBOOKFILENAME" val="C:\Users\Administrator\Documents\週報\大中票券債券市場展望雙週報20200810.pptx"/>
  <p:tag name="WORKSHEETNAME" val="C:\Users\Administrator\Documents\週報\大中票券債券市場展望雙週報2020081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2896</TotalTime>
  <Words>375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161</cp:revision>
  <dcterms:created xsi:type="dcterms:W3CDTF">2018-04-19T05:44:13Z</dcterms:created>
  <dcterms:modified xsi:type="dcterms:W3CDTF">2020-08-10T03:16:43Z</dcterms:modified>
</cp:coreProperties>
</file>