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5_18_11_52_5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5_18_11_53_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5_18_11_52_3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5_18_11_52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5_18_11_52_52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5_18_11_52_3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5_18_11_52_5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5_18_11_53_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5_18_11_52_3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5_18_11_52_5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5_18_11_52_5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5_18_11_52_34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2020/05/18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美國非農就業人數</a:t>
            </a:r>
            <a:endParaRPr lang="zh-TW" altLang="en-US" dirty="0"/>
          </a:p>
        </p:txBody>
      </p:sp>
      <p:pic>
        <p:nvPicPr>
          <p:cNvPr id="4" name="G 20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85556"/>
              </p:ext>
            </p:extLst>
          </p:nvPr>
        </p:nvGraphicFramePr>
        <p:xfrm>
          <a:off x="457201" y="1340768"/>
          <a:ext cx="82296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工作表" r:id="rId3" imgW="7362775" imgH="6086475" progId="Excel.Sheet.12">
                  <p:embed/>
                </p:oleObj>
              </mc:Choice>
              <mc:Fallback>
                <p:oleObj name="工作表" r:id="rId3" imgW="7362775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1" y="1340768"/>
                        <a:ext cx="822960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線橫向整理、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季線下跌，美國經濟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數據展望為負向，在疫情受控與經濟解封前，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美公債利率預估仍有下跌的機會。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月建築許可、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月成屋銷售。德國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。台灣四月外銷訂單，預估數據多數呈現下跌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。台債操作上，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公債發行前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交易將上場，初級市場上公司債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近期發行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量亦多，但預估利率難走高。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公債利率區間預估在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0.43%~0.53%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之間。整體市場仍是偏多格局。利率交換市場，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利率近期在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附近，建議保守看待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，陸續公布的經濟數據差，且美中關係交惡，美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0.6%~0.7%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低檔區間整理。而油價從低點反彈，及歐美未再進一步擴大量化寬鬆政策，令利率偏向整理。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，因央行總裁赴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立法院備詢時稱操作利率仍有降息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空間，台債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利率再往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0.45%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方向逼近。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但交易量少，顯示交易商追價謹慎。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0.458%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0.3567%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5/18 上午 11:52:38"/>
  <p:tag name="TAGTIMESTAMP" val="2020/5/18 上午 11:52:38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5/18 上午 11:52:37"/>
  <p:tag name="TAGTIMESTAMP" val="2020/5/18 上午 11:52:37"/>
  <p:tag name="CHARTTYPE" val="ECWB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5/18 上午 11:52:47"/>
  <p:tag name="TAGTIMESTAMP" val="2020/5/18 上午 11:52:47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5/18 上午 11:52:58"/>
  <p:tag name="TAGTIMESTAMP" val="2020/5/18 上午 11:52:58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5/18 上午 11:52:58"/>
  <p:tag name="TAGTIMESTAMP" val="2020/5/18 上午 11:52:58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5/18 上午 11:53:06"/>
  <p:tag name="TAGTIMESTAMP" val="2020/5/18 上午 11:53:06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5/18 上午 11:52:39"/>
  <p:tag name="TAGTIMESTAMP" val="2020/5/18 上午 11:52:39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5/18 上午 11:52:55"/>
  <p:tag name="TAGTIMESTAMP" val="2020/5/18 上午 11:52:55"/>
  <p:tag name="CHARTTYPE" val="GC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5/18 上午 11:53:03"/>
  <p:tag name="TAGTIMESTAMP" val="2020/5/18 上午 11:53:03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5/18 上午 11:52:39"/>
  <p:tag name="TAGTIMESTAMP" val="2020/5/18 上午 11:52:39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5/18 上午 11:52:57"/>
  <p:tag name="TAGTIMESTAMP" val="2020/5/18 上午 11:52:57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5/18 上午 11:53:05"/>
  <p:tag name="TAGTIMESTAMP" val="2020/5/18 上午 11:53:05"/>
  <p:tag name="CHARTTYPE" val="G"/>
  <p:tag name="WORKBOOKFILENAME" val="C:\Users\Administrator\Documents\週報\大中票券債券市場展望雙週報20200518.pptx"/>
  <p:tag name="WORKSHEETNAME" val="C:\Users\Administrator\Documents\週報\大中票券債券市場展望雙週報202005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2591</TotalTime>
  <Words>356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华文楷体</vt:lpstr>
      <vt:lpstr>微軟正黑體</vt:lpstr>
      <vt:lpstr>新細明體</vt:lpstr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143</cp:revision>
  <dcterms:created xsi:type="dcterms:W3CDTF">2018-04-19T05:44:13Z</dcterms:created>
  <dcterms:modified xsi:type="dcterms:W3CDTF">2020-05-18T05:52:55Z</dcterms:modified>
</cp:coreProperties>
</file>