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1_14_9_58_5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1_14_9_59_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1_14_9_59_1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1_14_9_59_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1_14_9_58_5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1_14_9_59_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1_14_9_58_5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1_14_9_59_1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1_14_9_58_5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1_14_9_58_5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9_1_14_9_58_4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2019/01/14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772907"/>
              </p:ext>
            </p:extLst>
          </p:nvPr>
        </p:nvGraphicFramePr>
        <p:xfrm>
          <a:off x="755576" y="1484784"/>
          <a:ext cx="8038767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工作表" r:id="rId4" imgW="6934273" imgH="4409930" progId="Excel.Sheet.12">
                  <p:embed/>
                </p:oleObj>
              </mc:Choice>
              <mc:Fallback>
                <p:oleObj name="工作表" r:id="rId4" imgW="6934273" imgH="4409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484784"/>
                        <a:ext cx="8038767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利率面臨均線下跌的趨勢，短線利率上漲先以反彈視之。台債利率，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年券的利率利差仍在兩年來的低點附近，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利率向下遇壓力，但基本面的氣氛偏多，資金面則趨緊，令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年期利率偏向整理。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，先前公布的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PMI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數據呈現放緩，而即將公布美國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月建築許可即開工數及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西根大學消費信心，數據也可能下降。台債利率走勢，在養券成本攀升的情況下，利率曲線前端不易下跌，而新券陸續上場交易，對於供給增加仍相當有限。操作上，參考國際油價與原物料行情，預估通膨壓力不大，維持利率逢高適量布局的策略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美債利率最近兩周處於跌深反彈的走勢，其中因美國就業報告就業人數大增而大漲，而聯準會官員近期講話表現鴿派，則是限制利率漲幅。上週五，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2.7007%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。台債利率走勢，也呈現跌深反彈格局，在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利率不跌，新券發行前交易上場，也推升利率，但基本面因素，限制利率漲幅。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0.8711%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0.727%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1/14 上午 09:58:56"/>
  <p:tag name="TAGTIMESTAMP" val="2019/1/14 上午 09:58:56"/>
  <p:tag name="CHARTTYPE" val="G"/>
  <p:tag name="WORKBOOKFILENAME" val="C:\Users\Administrator\Documents\週報\大中票券債券市場展望雙週報20190114.pptx"/>
  <p:tag name="WORKSHEETNAME" val="C:\Users\Administrator\Documents\週報\大中票券債券市場展望雙週報20190114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1/14 上午 09:59:12"/>
  <p:tag name="TAGTIMESTAMP" val="2019/1/14 上午 09:59:12"/>
  <p:tag name="CHARTTYPE" val="ECWB"/>
  <p:tag name="WORKBOOKFILENAME" val="C:\Users\Administrator\Documents\週報\大中票券債券市場展望雙週報20190114.pptx"/>
  <p:tag name="WORKSHEETNAME" val="C:\Users\Administrator\Documents\週報\大中票券債券市場展望雙週報20190114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1/14 上午 09:59:09"/>
  <p:tag name="TAGTIMESTAMP" val="2019/1/14 上午 09:59:09"/>
  <p:tag name="CHARTTYPE" val="G"/>
  <p:tag name="WORKBOOKFILENAME" val="C:\Users\Administrator\Documents\週報\大中票券債券市場展望雙週報20190114.pptx"/>
  <p:tag name="WORKSHEETNAME" val="C:\Users\Administrator\Documents\週報\大中票券債券市場展望雙週報2019011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1/14 上午 09:59:05"/>
  <p:tag name="TAGTIMESTAMP" val="2019/1/14 上午 09:59:05"/>
  <p:tag name="CHARTTYPE" val="G"/>
  <p:tag name="WORKBOOKFILENAME" val="C:\Users\Administrator\Documents\週報\大中票券債券市場展望雙週報20190114.pptx"/>
  <p:tag name="WORKSHEETNAME" val="C:\Users\Administrator\Documents\週報\大中票券債券市場展望雙週報20190114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1/14 上午 09:58:57"/>
  <p:tag name="TAGTIMESTAMP" val="2019/1/14 上午 09:58:57"/>
  <p:tag name="CHARTTYPE" val="G"/>
  <p:tag name="WORKBOOKFILENAME" val="C:\Users\Administrator\Documents\週報\大中票券債券市場展望雙週報20190114.pptx"/>
  <p:tag name="WORKSHEETNAME" val="C:\Users\Administrator\Documents\週報\大中票券債券市場展望雙週報20190114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1/14 上午 09:59:05"/>
  <p:tag name="TAGTIMESTAMP" val="2019/1/14 上午 09:59:05"/>
  <p:tag name="CHARTTYPE" val="G"/>
  <p:tag name="WORKBOOKFILENAME" val="C:\Users\Administrator\Documents\週報\大中票券債券市場展望雙週報20190114.pptx"/>
  <p:tag name="WORKSHEETNAME" val="C:\Users\Administrator\Documents\週報\大中票券債券市場展望雙週報20190114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1/14 上午 09:58:55"/>
  <p:tag name="TAGTIMESTAMP" val="2019/1/14 上午 09:58:55"/>
  <p:tag name="CHARTTYPE" val="GC"/>
  <p:tag name="WORKBOOKFILENAME" val="C:\Users\Administrator\Documents\週報\大中票券債券市場展望雙週報20190114.pptx"/>
  <p:tag name="WORKSHEETNAME" val="C:\Users\Administrator\Documents\週報\大中票券債券市場展望雙週報20190114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1/14 上午 09:59:03"/>
  <p:tag name="TAGTIMESTAMP" val="2019/1/14 上午 09:59:03"/>
  <p:tag name="CHARTTYPE" val="G"/>
  <p:tag name="WORKBOOKFILENAME" val="C:\Users\Administrator\Documents\週報\大中票券債券市場展望雙週報20190114.pptx"/>
  <p:tag name="WORKSHEETNAME" val="C:\Users\Administrator\Documents\週報\大中票券債券市場展望雙週報20190114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9/1/14 上午 09:58:52"/>
  <p:tag name="TAGTIMESTAMP" val="2019/1/14 上午 09:58:52"/>
  <p:tag name="CHARTTYPE" val="G"/>
  <p:tag name="WORKBOOKFILENAME" val="C:\Users\Administrator\Documents\週報\大中票券債券市場展望雙週報20190114.pptx"/>
  <p:tag name="WORKSHEETNAME" val="C:\Users\Administrator\Documents\週報\大中票券債券市場展望雙週報20190114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1/14 上午 09:59:00"/>
  <p:tag name="TAGTIMESTAMP" val="2019/1/14 上午 09:59:00"/>
  <p:tag name="CHARTTYPE" val="G"/>
  <p:tag name="WORKBOOKFILENAME" val="C:\Users\Administrator\Documents\週報\大中票券債券市場展望雙週報20190114.pptx"/>
  <p:tag name="WORKSHEETNAME" val="C:\Users\Administrator\Documents\週報\大中票券債券市場展望雙週報20190114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1/14 上午 09:59:06"/>
  <p:tag name="TAGTIMESTAMP" val="2019/1/14 上午 09:59:06"/>
  <p:tag name="CHARTTYPE" val="G"/>
  <p:tag name="WORKBOOKFILENAME" val="C:\Users\Administrator\Documents\週報\大中票券債券市場展望雙週報20190114.pptx"/>
  <p:tag name="WORKSHEETNAME" val="C:\Users\Administrator\Documents\週報\大中票券債券市場展望雙週報20190114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1211</TotalTime>
  <Words>372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71</cp:revision>
  <dcterms:created xsi:type="dcterms:W3CDTF">2018-04-19T05:44:13Z</dcterms:created>
  <dcterms:modified xsi:type="dcterms:W3CDTF">2019-01-14T03:48:23Z</dcterms:modified>
</cp:coreProperties>
</file>