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5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8_12_18_10_55_18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8_12_18_10_55_25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8_12_18_10_55_34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8_12_18_10_55_3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8_12_18_10_55_16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8_12_18_10_55_2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8_12_18_10_55_16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8_12_18_10_55_24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8_12_18_10_55_16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8_12_18_10_55_22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RDFDMTJENUYwMjJGNDUzMT_2018_12_18_10_55_11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2018/12/18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5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863936"/>
              </p:ext>
            </p:extLst>
          </p:nvPr>
        </p:nvGraphicFramePr>
        <p:xfrm>
          <a:off x="539552" y="1268760"/>
          <a:ext cx="8136904" cy="5472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工作表" r:id="rId4" imgW="7629566" imgH="7553289" progId="Excel.Sheet.12">
                  <p:embed/>
                </p:oleObj>
              </mc:Choice>
              <mc:Fallback>
                <p:oleObj name="工作表" r:id="rId4" imgW="7629566" imgH="75532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268760"/>
                        <a:ext cx="8136904" cy="5472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利率跌破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後，頭部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型威力大，殖利率走勢轉多，初步於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2.80%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上方止跌。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本週聯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準會升息機率高，但市場對明年升息展望保守。台債利率，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年券的利率利差縮小至兩年來的低點，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利率向下遇壓力，基本面的氣氛偏多，資金面則趨緊，令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年期利率偏向整理。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月密大消費者信心終值、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月成屋銷售；歐元區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月消費者信心指數初值，德國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企業景氣指數，台灣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月外銷訂單。台債利率走勢，在養券成本攀升的情況下，利率曲線前端不易下跌，給債券帶來壓力。不過面對即將公布的明年發債計畫，補券需求主導一部分盤勢，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利率逢高仍有終端需求。操作上，須觀察美債利率走勢，國際油價與原物料行情，預估通膨壓力極小，利率逢高適量布局。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利率近兩週走勢呈現低檔震盪行情，因中美貿易戰消息好壞雜陳。以及對聯準會持續加息抱持懷疑。周五收在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2.8895%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。台債利率走勢，近期雖受美債利率影響，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下方。但市場資金偏緊，讓多方追價空間有限。上周五，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0.905%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德國</a:t>
            </a:r>
            <a:r>
              <a:rPr lang="en-US" altLang="zh-TW" dirty="0" smtClean="0"/>
              <a:t>IFO</a:t>
            </a:r>
            <a:r>
              <a:rPr lang="zh-TW" altLang="en-US" dirty="0" smtClean="0"/>
              <a:t>與</a:t>
            </a:r>
            <a:r>
              <a:rPr lang="en-US" altLang="zh-TW" dirty="0" smtClean="0"/>
              <a:t>ZEW</a:t>
            </a:r>
            <a:r>
              <a:rPr lang="zh-TW" altLang="en-US" dirty="0" smtClean="0"/>
              <a:t>指數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3568" y="1727718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" name="G 2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4249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8/12/18 上午 10:55:19"/>
  <p:tag name="TAGTIMESTAMP" val="2018/12/18 上午 10:55:19"/>
  <p:tag name="CHARTTYPE" val="G"/>
  <p:tag name="WORKBOOKFILENAME" val="C:\Users\Administrator\Documents\週報\大中票券債券市場展望雙週報20181218.pptx"/>
  <p:tag name="WORKSHEETNAME" val="C:\Users\Administrator\Documents\週報\大中票券債券市場展望雙週報20181218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8/12/18 上午 10:55:35"/>
  <p:tag name="TAGTIMESTAMP" val="2018/12/18 上午 10:55:35"/>
  <p:tag name="CHARTTYPE" val="ECWB"/>
  <p:tag name="WORKBOOKFILENAME" val="C:\Users\Administrator\Documents\週報\大中票券債券市場展望雙週報20181218.pptx"/>
  <p:tag name="WORKSHEETNAME" val="C:\Users\Administrator\Documents\週報\大中票券債券市場展望雙週報20181218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8/12/18 上午 10:55:33"/>
  <p:tag name="TAGTIMESTAMP" val="2018/12/18 上午 10:55:33"/>
  <p:tag name="CHARTTYPE" val="G"/>
  <p:tag name="WORKBOOKFILENAME" val="C:\Users\Administrator\Documents\週報\大中票券債券市場展望雙週報20181218.pptx"/>
  <p:tag name="WORKSHEETNAME" val="C:\Users\Administrator\Documents\週報\大中票券債券市場展望雙週報20181218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8/12/18 上午 10:55:28"/>
  <p:tag name="TAGTIMESTAMP" val="2018/12/18 上午 10:55:28"/>
  <p:tag name="CHARTTYPE" val="G"/>
  <p:tag name="WORKBOOKFILENAME" val="C:\Users\Administrator\Documents\週報\大中票券債券市場展望雙週報20181218.pptx"/>
  <p:tag name="WORKSHEETNAME" val="C:\Users\Administrator\Documents\週報\大中票券債券市場展望雙週報20181218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8/12/18 上午 10:55:19"/>
  <p:tag name="TAGTIMESTAMP" val="2018/12/18 上午 10:55:19"/>
  <p:tag name="CHARTTYPE" val="G"/>
  <p:tag name="WORKBOOKFILENAME" val="C:\Users\Administrator\Documents\週報\大中票券債券市場展望雙週報20181218.pptx"/>
  <p:tag name="WORKSHEETNAME" val="C:\Users\Administrator\Documents\週報\大中票券債券市場展望雙週報20181218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8/12/18 上午 10:55:28"/>
  <p:tag name="TAGTIMESTAMP" val="2018/12/18 上午 10:55:28"/>
  <p:tag name="CHARTTYPE" val="G"/>
  <p:tag name="WORKBOOKFILENAME" val="C:\Users\Administrator\Documents\週報\大中票券債券市場展望雙週報20181218.pptx"/>
  <p:tag name="WORKSHEETNAME" val="C:\Users\Administrator\Documents\週報\大中票券債券市場展望雙週報20181218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8/12/18 上午 10:55:18"/>
  <p:tag name="TAGTIMESTAMP" val="2018/12/18 上午 10:55:18"/>
  <p:tag name="CHARTTYPE" val="GC"/>
  <p:tag name="WORKBOOKFILENAME" val="C:\Users\Administrator\Documents\週報\大中票券債券市場展望雙週報20181218.pptx"/>
  <p:tag name="WORKSHEETNAME" val="C:\Users\Administrator\Documents\週報\大中票券債券市場展望雙週報20181218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8/12/18 上午 10:55:26"/>
  <p:tag name="TAGTIMESTAMP" val="2018/12/18 上午 10:55:26"/>
  <p:tag name="CHARTTYPE" val="G"/>
  <p:tag name="WORKBOOKFILENAME" val="C:\Users\Administrator\Documents\週報\大中票券債券市場展望雙週報20181218.pptx"/>
  <p:tag name="WORKSHEETNAME" val="C:\Users\Administrator\Documents\週報\大中票券債券市場展望雙週報20181218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6"/>
  <p:tag name="RANGENAME" val="&lt;_bbchartsh_RDFDMTJENUYwMjJGNDUzMT&gt;"/>
  <p:tag name="TYPENAME" val="BloombergGChartBMPType"/>
  <p:tag name="FILETIMESTAMP" val="2018/12/18 上午 10:55:14"/>
  <p:tag name="TAGTIMESTAMP" val="2018/12/18 上午 10:55:14"/>
  <p:tag name="CHARTTYPE" val="G"/>
  <p:tag name="WORKBOOKFILENAME" val="C:\Users\Administrator\Documents\週報\大中票券債券市場展望雙週報20181218.pptx"/>
  <p:tag name="WORKSHEETNAME" val="C:\Users\Administrator\Documents\週報\大中票券債券市場展望雙週報20181218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8/12/18 上午 10:55:21"/>
  <p:tag name="TAGTIMESTAMP" val="2018/12/18 上午 10:55:21"/>
  <p:tag name="CHARTTYPE" val="G"/>
  <p:tag name="WORKBOOKFILENAME" val="C:\Users\Administrator\Documents\週報\大中票券債券市場展望雙週報20181218.pptx"/>
  <p:tag name="WORKSHEETNAME" val="C:\Users\Administrator\Documents\週報\大中票券債券市場展望雙週報20181218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8/12/18 上午 10:55:29"/>
  <p:tag name="TAGTIMESTAMP" val="2018/12/18 上午 10:55:29"/>
  <p:tag name="CHARTTYPE" val="G"/>
  <p:tag name="WORKBOOKFILENAME" val="C:\Users\Administrator\Documents\週報\大中票券債券市場展望雙週報20181218.pptx"/>
  <p:tag name="WORKSHEETNAME" val="C:\Users\Administrator\Documents\週報\大中票券債券市場展望雙週報20181218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1106</TotalTime>
  <Words>410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德國IFO與ZEW指數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66</cp:revision>
  <dcterms:created xsi:type="dcterms:W3CDTF">2018-04-19T05:44:13Z</dcterms:created>
  <dcterms:modified xsi:type="dcterms:W3CDTF">2018-12-18T06:21:11Z</dcterms:modified>
</cp:coreProperties>
</file>