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12_3_10_4_2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QjAzQzMyNTMwNTZFNDNEND_2018_12_3_10_4_2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2_3_10_4_1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2_3_10_4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2_3_10_4_1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2_3_10_4_2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2_3_10_4_1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2_3_10_4_2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12_3_10_4_1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2018/12/03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非農就業人數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8600"/>
            <a:ext cx="8424936" cy="5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21587"/>
              </p:ext>
            </p:extLst>
          </p:nvPr>
        </p:nvGraphicFramePr>
        <p:xfrm>
          <a:off x="395536" y="1196753"/>
          <a:ext cx="8352927" cy="546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工作表" r:id="rId4" imgW="7629566" imgH="7134152" progId="Excel.Sheet.12">
                  <p:embed/>
                </p:oleObj>
              </mc:Choice>
              <mc:Fallback>
                <p:oleObj name="工作表" r:id="rId4" imgW="7629566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196753"/>
                        <a:ext cx="8352927" cy="5463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利率若跌破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，伴隨聯準會調整態度，高檔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頭極有可能成形。台債利率觸及高檔後回跌，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間或有盤整機會。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公布中國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月財新製造業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值，美國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數據。台債利率走勢，受到美債利率回跌影響，台債利率也從近期高檔走低。新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年券雖上場交易，成交較清淡，但空頭危機已解。操作上，仍建議逢低擇機調節。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走勢盤整後下跌。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月美股大幅震盪，市場對後市看法轉保守。聯準會主席偏鴿派的談話，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下測。上週五美債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收盤在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2.9879%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攻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未果後，空方收斂，加上美債利率偏多，台債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利率也轉為下跌。上週收盤，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0.947%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2/3 上午 10:04:19"/>
  <p:tag name="TAGTIMESTAMP" val="2018/12/3 上午 10:04:19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2/3 上午 10:04:30"/>
  <p:tag name="TAGTIMESTAMP" val="2018/12/3 上午 10:04:30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2/3 上午 10:04:19"/>
  <p:tag name="TAGTIMESTAMP" val="2018/12/3 上午 10:04:19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2/3 上午 10:04:30"/>
  <p:tag name="TAGTIMESTAMP" val="2018/12/3 上午 10:04:30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2/3 上午 10:04:17"/>
  <p:tag name="TAGTIMESTAMP" val="2018/12/3 上午 10:04:17"/>
  <p:tag name="CHARTTYPE" val="GC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2/3 上午 10:04:25"/>
  <p:tag name="TAGTIMESTAMP" val="2018/12/3 上午 10:04:25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2/3 上午 10:04:14"/>
  <p:tag name="TAGTIMESTAMP" val="2018/12/3 上午 10:04:14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2/3 上午 10:04:21"/>
  <p:tag name="TAGTIMESTAMP" val="2018/12/3 上午 10:04:21"/>
  <p:tag name="CHARTTYPE" val="ECWB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QjAzQzMyNTMwNTZFNDNEND&gt;"/>
  <p:tag name="TYPENAME" val="BloombergGChartBMPType"/>
  <p:tag name="FILETIMESTAMP" val="2018/12/3 上午 10:04:31"/>
  <p:tag name="TAGTIMESTAMP" val="2018/12/3 上午 10:04:31"/>
  <p:tag name="CHARTTYPE" val="G"/>
  <p:tag name="WORKBOOKFILENAME" val="C:\Users\Administrator\Documents\週報\大中票券債券市場展望雙週報20181203.pptx"/>
  <p:tag name="WORKSHEETNAME" val="C:\Users\Administrator\Documents\週報\大中票券債券市場展望雙週報201812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1101</TotalTime>
  <Words>319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56</cp:revision>
  <dcterms:created xsi:type="dcterms:W3CDTF">2018-04-19T05:44:13Z</dcterms:created>
  <dcterms:modified xsi:type="dcterms:W3CDTF">2018-12-03T03:05:30Z</dcterms:modified>
</cp:coreProperties>
</file>