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RjZFMEU0MUQ5RkRENDMyOU_2018_11_5_9_15_3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QjAzQzMyNTMwNTZFNDNEND_2018_11_5_9_15_4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11_5_9_15_1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11_5_9_15_3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11_5_9_15_20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11_5_9_15_3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11_5_9_15_1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11_5_9_15_3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zBCNDY1RkQ0RDFCNEFGMk_2018_11_5_9_15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2018/11/05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非農就業人數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8600"/>
            <a:ext cx="8424936" cy="51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3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63670"/>
              </p:ext>
            </p:extLst>
          </p:nvPr>
        </p:nvGraphicFramePr>
        <p:xfrm>
          <a:off x="683568" y="1340768"/>
          <a:ext cx="7848872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工作表" r:id="rId3" imgW="7543800" imgH="5457934" progId="Excel.Sheet.12">
                  <p:embed/>
                </p:oleObj>
              </mc:Choice>
              <mc:Fallback>
                <p:oleObj name="工作表" r:id="rId3" imgW="7543800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340768"/>
                        <a:ext cx="7848872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利率雖一度跌破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3.10%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，但在均線上漲的情況下，較佳的經濟數據帶動期利率上漲。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率期間雖然由空轉多，但下跌空間不大，線型上呈現盤整格局。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信心及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服務業指數。台灣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月進出口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台債利率走勢，受到美債利率上漲影響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，上漲機會大，本週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年券標售，看終端買盤力道。新五年券雖上場交易，但無成交，顯示盤勢呈現觀望。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，建議逢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低擇機調節。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先跌後漲。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月份的就業報告非農就業人數上升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。帶動利率大漲，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3.20%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上方。近期川普雖然釋出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貿易樂觀訊息，但疑為選舉語言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台債利率受美債影響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利率跌破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後，從低點反彈，再次測試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0.7475%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0.8922%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11/5 上午 09:15:26"/>
  <p:tag name="TAGTIMESTAMP" val="2018/11/5 上午 09:15:26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  <p:tag name="HIDEFOOTERTEX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11/5 上午 09:15:38"/>
  <p:tag name="TAGTIMESTAMP" val="2018/11/5 上午 09:15:38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11/5 上午 09:15:26"/>
  <p:tag name="TAGTIMESTAMP" val="2018/11/5 上午 09:15:26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11/5 上午 09:15:39"/>
  <p:tag name="TAGTIMESTAMP" val="2018/11/5 上午 09:15:39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11/5 上午 09:15:25"/>
  <p:tag name="TAGTIMESTAMP" val="2018/11/5 上午 09:15:25"/>
  <p:tag name="CHARTTYPE" val="GC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11/5 上午 09:15:38"/>
  <p:tag name="TAGTIMESTAMP" val="2018/11/5 上午 09:15:38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11/5 上午 09:15:24"/>
  <p:tag name="TAGTIMESTAMP" val="2018/11/5 上午 09:15:24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11/5 上午 09:15:35"/>
  <p:tag name="TAGTIMESTAMP" val="2018/11/5 上午 09:15:35"/>
  <p:tag name="CHARTTYPE" val="ECWB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QjAzQzMyNTMwNTZFNDNEND&gt;"/>
  <p:tag name="TYPENAME" val="BloombergGChartBMPType"/>
  <p:tag name="FILETIMESTAMP" val="2018/11/5 上午 09:15:42"/>
  <p:tag name="TAGTIMESTAMP" val="2018/11/5 上午 09:15:42"/>
  <p:tag name="CHARTTYPE" val="G"/>
  <p:tag name="WORKBOOKFILENAME" val="C:\Users\Administrator\Documents\週報\大中票券債券市場展望雙週報20181105.pptx"/>
  <p:tag name="WORKSHEETNAME" val="C:\Users\Administrator\Documents\週報\大中票券債券市場展望雙週報2018110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1054</TotalTime>
  <Words>305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龍騰四海</vt:lpstr>
      <vt:lpstr>Microsoft Excel 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密大消費信心</vt:lpstr>
      <vt:lpstr>美國就業情況</vt:lpstr>
      <vt:lpstr>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51</cp:revision>
  <dcterms:created xsi:type="dcterms:W3CDTF">2018-04-19T05:44:13Z</dcterms:created>
  <dcterms:modified xsi:type="dcterms:W3CDTF">2018-11-05T02:43:40Z</dcterms:modified>
</cp:coreProperties>
</file>