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2018/7/16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7_16_10_0_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7_16_9_59_5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7_16_10_0_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7_16_9_59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7_16_10_0_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7_16_9_59_5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7_16_10_0_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7_16_10_21_6_1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2018/7/16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1312"/>
              </p:ext>
            </p:extLst>
          </p:nvPr>
        </p:nvGraphicFramePr>
        <p:xfrm>
          <a:off x="611560" y="1196752"/>
          <a:ext cx="7992888" cy="556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工作表" r:id="rId3" imgW="7677032" imgH="6086475" progId="Excel.Sheet.12">
                  <p:embed/>
                </p:oleObj>
              </mc:Choice>
              <mc:Fallback>
                <p:oleObj name="工作表" r:id="rId3" imgW="7677032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196752"/>
                        <a:ext cx="7992888" cy="556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月線下彎，但升息預期仍存下，區間整理機會大。台債利率進一步走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低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然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量能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不足，走勢有超跌之虞。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月工業生產、建築許可、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房屋開工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、領先指標等；台灣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月外銷訂單。預估數據尚佳。台債利率走勢，目前仍是籌碼主導，利率上週續跌，操作上，不建議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做空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，仍是調節為主。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美債利率過去兩周主要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橫盤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整理格局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，美中貿易戰影響市場信心，避險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心態讓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美債利率在區間低檔盤整。台債利率繼續受籌碼集中影響，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0.8415%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7/16 上午 10:00:01"/>
  <p:tag name="TAGTIMESTAMP" val="2018/7/16 上午 10:00:01"/>
  <p:tag name="CHARTTYPE" val="G"/>
  <p:tag name="WORKBOOKFILENAME" val="C:\Users\Administrator\Documents\週報\大中票券債券市場展望雙週報20180716.pptx"/>
  <p:tag name="WORKSHEETNAME" val="C:\Users\Administrator\Documents\週報\大中票券債券市場展望雙週報20180716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7/16 上午 10:00:09"/>
  <p:tag name="TAGTIMESTAMP" val="2018/7/16 上午 10:00:09"/>
  <p:tag name="CHARTTYPE" val="G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7/16 上午 09:59:56"/>
  <p:tag name="TAGTIMESTAMP" val="2018/7/16 上午 09:59:56"/>
  <p:tag name="CHARTTYPE" val="G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7/16 上午 10:00:04"/>
  <p:tag name="TAGTIMESTAMP" val="2018/7/16 上午 10:00:04"/>
  <p:tag name="CHARTTYPE" val="G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7/16 上午 10:00:01"/>
  <p:tag name="TAGTIMESTAMP" val="2018/7/16 上午 10:00:01"/>
  <p:tag name="CHARTTYPE" val="GC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7/16 上午 10:00:11"/>
  <p:tag name="TAGTIMESTAMP" val="2018/7/16 上午 10:00:11"/>
  <p:tag name="CHARTTYPE" val="G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7/16 上午 10:21:09"/>
  <p:tag name="TAGTIMESTAMP" val="2018/7/16 上午 10:21:09"/>
  <p:tag name="CHARTTYPE" val="G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7/16 上午 10:00:08"/>
  <p:tag name="TAGTIMESTAMP" val="2018/7/16 上午 10:00:08"/>
  <p:tag name="CHARTTYPE" val="ECWB"/>
  <p:tag name="WORKBOOKFILENAME" val="C:\Users\Administrator\Documents\週報\大中票券債券市場展望雙週報20180716.pptx"/>
  <p:tag name="WORKSHEETNAME" val="C:\Users\Administrator\Documents\週報\大中票券債券市場展望雙週報2018071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689</TotalTime>
  <Words>234</Words>
  <Application>Microsoft Office PowerPoint</Application>
  <PresentationFormat>如螢幕大小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債券部業務襄理 - 蔡秉寰</cp:lastModifiedBy>
  <cp:revision>33</cp:revision>
  <dcterms:created xsi:type="dcterms:W3CDTF">2018-04-19T05:44:13Z</dcterms:created>
  <dcterms:modified xsi:type="dcterms:W3CDTF">2018-07-16T03:49:22Z</dcterms:modified>
</cp:coreProperties>
</file>