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69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7_2_13_53_2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7_2_13_53_2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7_2_13_53_3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NjE0MzRCRDhENjBFNDRFME_2018_7_2_13_53_2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18_7_2_14_9_9_1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7_2_13_53_1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7_2_13_53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7_2_13_53_1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7_2_13_53_2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7_2_13_53_1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7_2_13_53_2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TJDNUMzQ0Q4MEZENDAxN0_2018_7_2_13_53_1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2018/7/2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</a:t>
            </a:r>
            <a:r>
              <a:rPr lang="zh-TW" altLang="en-US" dirty="0"/>
              <a:t>非農就業新增人數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" y="1412776"/>
            <a:ext cx="88256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4855"/>
              </p:ext>
            </p:extLst>
          </p:nvPr>
        </p:nvGraphicFramePr>
        <p:xfrm>
          <a:off x="611560" y="1268760"/>
          <a:ext cx="7920880" cy="552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工作表" r:id="rId3" imgW="7524814" imgH="5248202" progId="Excel.Sheet.12">
                  <p:embed/>
                </p:oleObj>
              </mc:Choice>
              <mc:Fallback>
                <p:oleObj name="工作表" r:id="rId3" imgW="7524814" imgH="5248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7920880" cy="552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月線下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彎，季線仍呈上升趨勢，預估在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上方，橫向整理一段期間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，由於今年升息機會不高，利率走低至一年來低點附近，呈現整理。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指數，歐元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。台債利率走勢，在籌碼主導下，利率偏低整理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期利率有客能下探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預估下半年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央行升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息的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機率較小，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利率反彈時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建議酌量增加部位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呈現走跌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，自川金會後，美國擴大對中國商品加稅，引導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率下跌，逼近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關卡。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上週五美債利率收在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2.8601%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率除受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影響外，台灣央行會後聲明偏向鴿派，下半年升息機率降低，促使利率逼近一年來低點。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ISM</a:t>
            </a:r>
            <a:r>
              <a:rPr lang="zh-TW" altLang="en-US" dirty="0" smtClean="0"/>
              <a:t>製造業與服務業指數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7/2 下午 01:53:18"/>
  <p:tag name="TAGTIMESTAMP" val="2018/7/2 下午 01:53:18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7/2 下午 01:53:35"/>
  <p:tag name="TAGTIMESTAMP" val="2018/7/2 下午 01:53:35"/>
  <p:tag name="CHARTTYPE" val="ECWB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NjE0MzRCRDhENjBFNDRFME&gt;"/>
  <p:tag name="TYPENAME" val="BloombergGChartBMPType"/>
  <p:tag name="FILETIMESTAMP" val="2018/7/2 下午 01:53:32"/>
  <p:tag name="TAGTIMESTAMP" val="2018/7/2 下午 01:53:32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7/2 下午 02:09:12"/>
  <p:tag name="TAGTIMESTAMP" val="2018/7/2 下午 02:09:12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7/2 下午 01:53:27"/>
  <p:tag name="TAGTIMESTAMP" val="2018/7/2 下午 01:53:27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7/2 下午 01:53:18"/>
  <p:tag name="TAGTIMESTAMP" val="2018/7/2 下午 01:53:18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7/2 下午 01:53:26"/>
  <p:tag name="TAGTIMESTAMP" val="2018/7/2 下午 01:53:26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7/2 下午 01:53:16"/>
  <p:tag name="TAGTIMESTAMP" val="2018/7/2 下午 01:53:16"/>
  <p:tag name="CHARTTYPE" val="GC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7/2 下午 01:53:24"/>
  <p:tag name="TAGTIMESTAMP" val="2018/7/2 下午 01:53:24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MTJDNUMzQ0Q4MEZENDAxN0&gt;"/>
  <p:tag name="TYPENAME" val="BloombergGChartBMPType"/>
  <p:tag name="FILETIMESTAMP" val="2018/7/2 下午 01:53:18"/>
  <p:tag name="TAGTIMESTAMP" val="2018/7/2 下午 01:53:18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7/2 下午 01:53:27"/>
  <p:tag name="TAGTIMESTAMP" val="2018/7/2 下午 01:53:27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7/2 下午 01:53:30"/>
  <p:tag name="TAGTIMESTAMP" val="2018/7/2 下午 01:53:30"/>
  <p:tag name="CHARTTYPE" val="G"/>
  <p:tag name="WORKBOOKFILENAME" val="C:\Users\Administrator\Documents\週報\大中票券債券市場展望雙週報20180702.pptx"/>
  <p:tag name="WORKSHEETNAME" val="C:\Users\Administrator\Documents\週報\大中票券債券市場展望雙週報2018070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533</TotalTime>
  <Words>330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ISM製造業與服務業指數</vt:lpstr>
      <vt:lpstr>密大消費信心</vt:lpstr>
      <vt:lpstr>美國個人消費支出核心平減指數 經季調(年比)</vt:lpstr>
      <vt:lpstr>美國就業情況</vt:lpstr>
      <vt:lpstr>美國非農就業新增人數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30</cp:revision>
  <dcterms:created xsi:type="dcterms:W3CDTF">2018-04-19T05:44:13Z</dcterms:created>
  <dcterms:modified xsi:type="dcterms:W3CDTF">2018-07-02T06:42:55Z</dcterms:modified>
</cp:coreProperties>
</file>