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EZDOTZFNjI4NTA1NEI1QT_2018_4_23_10_20_7_1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4_23_9_29_2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4_23_9_29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4_23_9_29_25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4_23_9_29_2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4_23_9_50_11_1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4_23_9_54_21_1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4_23_10_1_11_1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2018/4/23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新屋</a:t>
            </a:r>
            <a:r>
              <a:rPr lang="zh-TW" altLang="en-US" dirty="0" smtClean="0"/>
              <a:t>開工與營建許可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196752"/>
            <a:ext cx="89094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5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52741"/>
              </p:ext>
            </p:extLst>
          </p:nvPr>
        </p:nvGraphicFramePr>
        <p:xfrm>
          <a:off x="683568" y="1196752"/>
          <a:ext cx="7560840" cy="555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工作表" r:id="rId4" imgW="6553236" imgH="7553289" progId="Excel.Sheet.12">
                  <p:embed/>
                </p:oleObj>
              </mc:Choice>
              <mc:Fallback>
                <p:oleObj name="工作表" r:id="rId4" imgW="6553236" imgH="7553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196752"/>
                        <a:ext cx="7560840" cy="5551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從利率走勢愾，美債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利率突破區間整理的上緣，在月線與季線都上揚的情況，有機會再次挑戰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。台債利率，目前也是區間整理，受美債利率走勢影響，再跌的空間有限。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，即將公布法國、德國與歐元區的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初值；美國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月耐久財訂單，第一季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；台灣則是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月失業率，第一季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將公布。預估數據尚佳。台債利率走勢，目前仍是籌碼主導，但是利率偏上漲，操作上，利率回跌時，適時調節部位為宜。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美債利率過去兩周主要呈現上漲行情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，來自於中美貿易摩擦可望緩和，以及聯準會官員對升息的看法較樂觀。上週五美債利率收在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2.9602%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。台債利率受美債利率影響，小幅上揚，期間有心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年券的標售，得標利率偏低。仍以區間整理為主。上週收盤，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0.7035%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1.0214%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4/23 上午 09:29:30"/>
  <p:tag name="TAGTIMESTAMP" val="2018/4/23 上午 09:29:30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4/23 上午 09:29:28"/>
  <p:tag name="TAGTIMESTAMP" val="2018/4/23 上午 09:29:28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4/23 上午 09:29:29"/>
  <p:tag name="TAGTIMESTAMP" val="2018/4/23 上午 09:29:29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4/23 上午 09:29:29"/>
  <p:tag name="TAGTIMESTAMP" val="2018/4/23 上午 09:29:29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4/23 上午 09:50:12"/>
  <p:tag name="TAGTIMESTAMP" val="2018/4/23 上午 09:50:12"/>
  <p:tag name="CHARTTYPE" val="GC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4/23 上午 09:54:24"/>
  <p:tag name="TAGTIMESTAMP" val="2018/4/23 上午 09:54:24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4/23 上午 10:01:14"/>
  <p:tag name="TAGTIMESTAMP" val="2018/4/23 上午 10:01:14"/>
  <p:tag name="CHARTTYPE" val="G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9"/>
  <p:tag name="RANGENAME" val="&lt;_bbchartsh_REZDOTZFNjI4NTA1NEI1QT&gt;"/>
  <p:tag name="TYPENAME" val="BloombergGChartBMPType"/>
  <p:tag name="FILETIMESTAMP" val="2018/4/23 上午 10:20:08"/>
  <p:tag name="TAGTIMESTAMP" val="2018/4/23 上午 10:20:08"/>
  <p:tag name="CHARTTYPE" val="ECWB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4/23 上午 10:26:41"/>
  <p:tag name="TAGTIMESTAMP" val="2018/4/23 上午 10:26:41"/>
  <p:tag name="CHARTTYPE" val="ECWB"/>
  <p:tag name="WORKBOOKFILENAME" val="C:\Users\Administrator\Documents\週報\大中票券債券市場展望雙週報.pptx"/>
  <p:tag name="WORKSHEETNAME" val="C:\Users\Administrator\Documents\週報\大中票券債券市場展望雙週報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324</TotalTime>
  <Words>297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新屋開工與營建許可</vt:lpstr>
      <vt:lpstr>美國就業情況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債券部業務襄理 - 蔡秉寰</cp:lastModifiedBy>
  <cp:revision>15</cp:revision>
  <dcterms:created xsi:type="dcterms:W3CDTF">2018-04-19T05:44:13Z</dcterms:created>
  <dcterms:modified xsi:type="dcterms:W3CDTF">2018-04-23T03:14:52Z</dcterms:modified>
</cp:coreProperties>
</file>