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2021/10/18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1_10_18_10_46_1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1_10_18_10_46_29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1_10_18_10_46_0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1_10_18_10_46_8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1_10_18_10_46_19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1_10_18_10_46_27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1_10_18_10_46_35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1_10_18_10_46_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1_10_18_10_46_1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1_10_18_10_46_1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1_10_18_10_46_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1_10_18_10_46_19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1_10_18_10_46_2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1_10_18_10_46_1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2021/10/18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EF4A3C1D-F7DF-4D05-AC59-EC002F2274B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BD74C0C0-B7B9-4629-AF99-ADC0E4F8FF9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B3ED2D7D-DAC5-4E45-BA47-BC1CDD80462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4E51EB0B-96A5-4B9B-A97F-2CFCBFDE588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06D160F2-1C8D-44FB-B9BD-414FE10514C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7A61134C-B456-4B95-9E02-6C76B6E86EC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53">
            <a:extLst>
              <a:ext uri="{FF2B5EF4-FFF2-40B4-BE49-F238E27FC236}">
                <a16:creationId xmlns:a16="http://schemas.microsoft.com/office/drawing/2014/main" id="{0E367EF9-BD8F-4522-B2F8-0929F176B3D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AE177389-3C2D-4CC6-A5CA-9D15673F62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102816"/>
              </p:ext>
            </p:extLst>
          </p:nvPr>
        </p:nvGraphicFramePr>
        <p:xfrm>
          <a:off x="457200" y="1185717"/>
          <a:ext cx="8229600" cy="5397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3" imgW="7362775" imgH="6924748" progId="Excel.Sheet.12">
                  <p:embed/>
                </p:oleObj>
              </mc:Choice>
              <mc:Fallback>
                <p:oleObj name="Worksheet" r:id="rId3" imgW="7362775" imgH="692474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85717"/>
                        <a:ext cx="8229600" cy="5397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利率走勢，月線與季線皆呈上揚走勢，顯示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的底部已確認，市場關注未來通膨預期。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企業景氣判斷指數，以及台灣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月外銷訂單等一系列數據。市場目前聚焦供應鏈引起的通膨疑慮與能源危機，債市氣氛不再偏多，預期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明年底升息機會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大，推估利率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區間逐步上移。台債市場，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公債走勢受到美債利率影響，利率近期走高。隨著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可能在今年底縮減購債額度，市場的供需將出現結構性改變，美債短期內利率偏上漲。台債利率預估也跟隨上漲，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利率測試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關卡機會大。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利率上漲至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後轉為高檔整理。通膨議題再度成為市場關注項目，疫情影響略減。週五美債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1.5703%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。台灣公債亦受到美債利率影響，加以新券標售在即，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NCD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利率標高在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，令台債利率處於近期區間高檔。最近國際市場因為供應鏈瓶頸，推升通膨疑慮，整體市場利率易漲難跌。上周五，台債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0.488%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B0F3212C-9461-4043-AD3D-BB90914808C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44141948-F5F5-46F0-A69C-F480EBA9DD3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EB2A381F-75A9-4C0F-9E67-E523693E0B1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C0E6DCBB-AE8C-44E4-B1FF-7B537A2AD4C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858767F9-5380-4F85-9748-73C37DF1079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3D97F27B-BC62-48BA-A188-23916329B59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7028E92F-F353-4692-B3BD-6BC4F8F8B31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1/10/18 上午 10:46:05"/>
  <p:tag name="TAGTIMESTAMP" val="2021/10/18 上午 10:46:05"/>
  <p:tag name="CHARTTYPE" val="G"/>
  <p:tag name="WORKBOOKFILENAME" val="C:\Users\Administrator\Documents\週報\大中票券債券市場展望雙週報20211018.pptx"/>
  <p:tag name="WORKSHEETNAME" val="C:\Users\Administrator\Documents\週報\大中票券債券市場展望雙週報20211018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1/10/18 上午 10:46:04"/>
  <p:tag name="TAGTIMESTAMP" val="2021/10/18 上午 10:46:04"/>
  <p:tag name="CHARTTYPE" val="ECWB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1/10/18 上午 10:46:13"/>
  <p:tag name="TAGTIMESTAMP" val="2021/10/18 上午 10:46:13"/>
  <p:tag name="CHARTTYPE" val="G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1/10/18 上午 10:46:23"/>
  <p:tag name="TAGTIMESTAMP" val="2021/10/18 上午 10:46:23"/>
  <p:tag name="CHARTTYPE" val="G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1/10/18 上午 10:46:31"/>
  <p:tag name="TAGTIMESTAMP" val="2021/10/18 上午 10:46:31"/>
  <p:tag name="CHARTTYPE" val="G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1/10/18 上午 10:46:38"/>
  <p:tag name="TAGTIMESTAMP" val="2021/10/18 上午 10:46:38"/>
  <p:tag name="CHARTTYPE" val="G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1/10/18 上午 10:46:14"/>
  <p:tag name="TAGTIMESTAMP" val="2021/10/18 上午 10:46:14"/>
  <p:tag name="CHARTTYPE" val="G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1/10/18 上午 10:46:24"/>
  <p:tag name="TAGTIMESTAMP" val="2021/10/18 上午 10:46:24"/>
  <p:tag name="CHARTTYPE" val="G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1/10/18 上午 10:46:05"/>
  <p:tag name="TAGTIMESTAMP" val="2021/10/18 上午 10:46:05"/>
  <p:tag name="CHARTTYPE" val="G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1/10/18 上午 10:46:21"/>
  <p:tag name="TAGTIMESTAMP" val="2021/10/18 上午 10:46:21"/>
  <p:tag name="CHARTTYPE" val="GC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1/10/18 上午 10:46:28"/>
  <p:tag name="TAGTIMESTAMP" val="2021/10/18 上午 10:46:28"/>
  <p:tag name="CHARTTYPE" val="G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1/10/18 上午 10:46:05"/>
  <p:tag name="TAGTIMESTAMP" val="2021/10/18 上午 10:46:05"/>
  <p:tag name="CHARTTYPE" val="G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1/10/18 上午 10:46:24"/>
  <p:tag name="TAGTIMESTAMP" val="2021/10/18 上午 10:46:24"/>
  <p:tag name="CHARTTYPE" val="G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1/10/18 上午 10:46:33"/>
  <p:tag name="TAGTIMESTAMP" val="2021/10/18 上午 10:46:33"/>
  <p:tag name="CHARTTYPE" val="G"/>
  <p:tag name="WORKBOOKFILENAME" val="C:\Users\Administrator\Documents\週報\大中票券債券市場展望雙週報20211018.pptx"/>
  <p:tag name="WORKSHEETNAME" val="C:\Users\Administrator\Documents\週報\大中票券債券市場展望雙週報20211018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4638</TotalTime>
  <Words>390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244</cp:revision>
  <dcterms:created xsi:type="dcterms:W3CDTF">2018-04-19T05:44:13Z</dcterms:created>
  <dcterms:modified xsi:type="dcterms:W3CDTF">2021-10-18T03:48:10Z</dcterms:modified>
</cp:coreProperties>
</file>