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11_29_10_4_1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11_29_10_4_2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11_29_10_50_6_1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1_11_29_10_4_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1_11_29_10_4_1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11_29_10_3_5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11_29_10_4_1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11_29_10_4_2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11_29_10_3_5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11_29_10_4_1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11_29_10_4_2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11_29_10_3_5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2021/11/29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DA7BF194-CF42-4113-BA99-6DE4F1B33D9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16825394-A19E-4E05-BC75-39D57C889E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9">
            <a:extLst>
              <a:ext uri="{FF2B5EF4-FFF2-40B4-BE49-F238E27FC236}">
                <a16:creationId xmlns:a16="http://schemas.microsoft.com/office/drawing/2014/main" id="{7D7446AA-D123-4FCD-A142-5C1E0738EB5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F61615C5-D84F-4FA8-8D05-623BB072BAE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B927CC63-D76E-4323-AD71-E52F06AC5CE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4402AB48-10AE-438B-A77F-87582B1DC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633325"/>
              </p:ext>
            </p:extLst>
          </p:nvPr>
        </p:nvGraphicFramePr>
        <p:xfrm>
          <a:off x="457200" y="1340768"/>
          <a:ext cx="8229600" cy="524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7705839" imgH="7343884" progId="Excel.Sheet.12">
                  <p:embed/>
                </p:oleObj>
              </mc:Choice>
              <mc:Fallback>
                <p:oleObj name="Worksheet" r:id="rId3" imgW="7705839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40768"/>
                        <a:ext cx="8229600" cy="524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利率一度站上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上方，但受疫情影響而大跌。月線轉向下與季線趨勢仍向上。預期盤勢再度呈現整理格局。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在經濟數據方面，美國總統拜登決定保持聯儲會政策的連續性，提名鮑威爾連任主席，市場預期加息期間提前。即將公布美國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數據。目前市場評估，縮減購債計劃將擴大減購規模，以及通膨擔憂的議題，導致利率因疫情影響再跌的空間有限。台債操作上，雖然同步受到疫情影響，但市場氣氛仍偏空，台債利率跌幅亦有限。預估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0.50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%~0.60%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0.70%~0.80%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。收固定方交易可以再等一段期間。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利率波段上漲至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附近，但因為新的變種病毒引發對新防疫封鎖的擔憂，週五美債利率大跌。台債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年期利率，上周五也因疫情因素而出現較大跌幅。然最新公布的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報告，預期全年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年增率為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，因此主流券利率跌深後料反彈。疫情對債市而言，短期衝擊，利率偏向下跌，但供應鏈瓶頸可能難解，中期較偏空。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近期收在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0.556%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5D451069-1485-435E-904A-DE2142FDB36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AAC9E3C-C939-4657-9EDD-03DC03D97A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13D20DC4-37AD-463A-96B2-B85BD855DA4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D6D2A1A7-932A-433D-95BC-3AAEE7A0217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391A8EAF-A312-4EC7-8859-F2F3DC486C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0903FB4D-B560-4348-A9E7-BA50B6482AD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F9FFF94D-F477-45B7-B54A-2CD28B0E01B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11/29 上午 10:04:03"/>
  <p:tag name="TAGTIMESTAMP" val="2021/11/29 上午 10:04:03"/>
  <p:tag name="CHARTTYPE" val="G"/>
  <p:tag name="WORKBOOKFILENAME" val="C:\Users\Administrator\Documents\週報\大中票券債券市場展望雙週報20211129.pptx"/>
  <p:tag name="WORKSHEETNAME" val="C:\Users\Administrator\Documents\週報\大中票券債券市場展望雙週報2021112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11/29 上午 10:50:07"/>
  <p:tag name="TAGTIMESTAMP" val="2021/11/29 上午 10:50:07"/>
  <p:tag name="CHARTTYPE" val="ECWB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11/29 上午 10:04:13"/>
  <p:tag name="TAGTIMESTAMP" val="2021/11/29 上午 10:04:13"/>
  <p:tag name="CHARTTYPE" val="G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11/29 上午 10:04:23"/>
  <p:tag name="TAGTIMESTAMP" val="2021/11/29 上午 10:04:23"/>
  <p:tag name="CHARTTYPE" val="G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11/29 上午 10:04:24"/>
  <p:tag name="TAGTIMESTAMP" val="2021/11/29 上午 10:04:24"/>
  <p:tag name="CHARTTYPE" val="G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11/29 上午 10:04:32"/>
  <p:tag name="TAGTIMESTAMP" val="2021/11/29 上午 10:04:32"/>
  <p:tag name="CHARTTYPE" val="G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11/29 上午 10:04:04"/>
  <p:tag name="TAGTIMESTAMP" val="2021/11/29 上午 10:04:04"/>
  <p:tag name="CHARTTYPE" val="G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11/29 上午 10:04:20"/>
  <p:tag name="TAGTIMESTAMP" val="2021/11/29 上午 10:04:20"/>
  <p:tag name="CHARTTYPE" val="GC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11/29 上午 10:04:30"/>
  <p:tag name="TAGTIMESTAMP" val="2021/11/29 上午 10:04:30"/>
  <p:tag name="CHARTTYPE" val="G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11/29 上午 10:04:03"/>
  <p:tag name="TAGTIMESTAMP" val="2021/11/29 上午 10:04:03"/>
  <p:tag name="CHARTTYPE" val="G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11/29 上午 10:04:23"/>
  <p:tag name="TAGTIMESTAMP" val="2021/11/29 上午 10:04:23"/>
  <p:tag name="CHARTTYPE" val="G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11/29 上午 10:04:31"/>
  <p:tag name="TAGTIMESTAMP" val="2021/11/29 上午 10:04:31"/>
  <p:tag name="CHARTTYPE" val="G"/>
  <p:tag name="WORKBOOKFILENAME" val="C:\Users\Administrator\Documents\週報\大中票券債券市場展望雙週報20211129.pptx"/>
  <p:tag name="WORKSHEETNAME" val="C:\Users\Administrator\Documents\週報\大中票券債券市場展望雙週報2021112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4927</TotalTime>
  <Words>411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242</cp:revision>
  <dcterms:created xsi:type="dcterms:W3CDTF">2018-04-19T05:44:13Z</dcterms:created>
  <dcterms:modified xsi:type="dcterms:W3CDTF">2021-11-29T03:28:13Z</dcterms:modified>
</cp:coreProperties>
</file>