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108" d="100"/>
          <a:sy n="108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2022/7/11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2022/7/11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2022/7/11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2022/7/11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2022/7/11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2022/7/11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2022/7/11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2_7_11_11_52_15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2_7_11_11_52_24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2_7_11_11_52_5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2_7_11_11_52_14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2_7_11_11_52_24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2_7_11_11_52_4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2_7_11_11_52_15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2_7_11_11_52_24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2_7_11_11_52_5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2_7_11_11_52_23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2_7_11_11_52_29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2_7_11_11_52_5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2022/07/11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C0A2AB9F-4461-8625-91A4-BFF42B1CE6D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AA1BF7DA-AA23-EF46-0BB9-0ECF6EB2635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58DD04A1-2F61-0988-EC05-EA751175E9C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35AB7ACB-3EF0-FB3A-21F4-A74CE984F79E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FFE10D8A-5ACF-D63A-201A-41B2EC7BB252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EA33623D-95F8-F04C-153E-E191C343B0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947027"/>
              </p:ext>
            </p:extLst>
          </p:nvPr>
        </p:nvGraphicFramePr>
        <p:xfrm>
          <a:off x="611560" y="1417638"/>
          <a:ext cx="7920880" cy="5251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686525" imgH="5667339" progId="Excel.Sheet.12">
                  <p:embed/>
                </p:oleObj>
              </mc:Choice>
              <mc:Fallback>
                <p:oleObj name="Worksheet" r:id="rId2" imgW="7686525" imgH="56673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1560" y="1417638"/>
                        <a:ext cx="7920880" cy="5251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利率月線走平而季線也趨向轉平，預估利率走勢轉為大區間整理。聯準會在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月若升息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碼，市場可能更加觀望經濟前景及猜測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月升息幅度。預估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年券利率在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3.0%~3.40%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區間整理。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月新屋開工、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月零售銷售及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數據，德國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經濟數據。目前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升息的影響浮現，部分經濟數據轉弱，大宗商品價格回落，也許通膨壓力已經見頂。台債方面，央行六月升息後，市場利率已經回落一大段，但養券成本仍上揚，債券利率下跌空間有限。預估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1.15~1.40%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1.15%~1.60%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美國公債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利率近期走跌，一度跌破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2.80%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，最後受到非農就業數據優於預期影響，利率再度反彈至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上方。由於市場預期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將再升息三碼。因此美債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利率再跌破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的機率變小。上週五美債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3.0803%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。台債利率，成交較為清淡，在央行升息半碼後，債市殖利率多下跌，然而養券成本持續上揚，利率低檔交易商追價保守，因此債券市場流動性欠佳。上週五台債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1.06%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5F735D7D-358F-78DE-54D8-0A56D458728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70849196-DF4A-9C4B-EA9D-0D5470C74F3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2891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0D0C92D4-28EE-D82F-1154-689B63AF3F7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A6648984-26AB-474F-A3DA-C92639431DC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18558B5E-87A7-8A7E-9D50-DC1ADFEA872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2FEF76DD-ACCF-DB0F-DFB1-83911BF0BE5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C537DA32-FAF5-E6D5-0F95-DE5AFC66B7BE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2/7/11 上午 11:52:10"/>
  <p:tag name="TAGTIMESTAMP" val="2022/7/11 上午 11:52:10"/>
  <p:tag name="CHARTTYPE" val="G"/>
  <p:tag name="WORKBOOKFILENAME" val="C:\Users\Administrator\Documents\週報\大中票券債券市場展望雙週報20220711.pptx"/>
  <p:tag name="WORKSHEETNAME" val="C:\Users\Administrator\Documents\週報\大中票券債券市場展望雙週報20220711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2/7/11 上午 11:52:08"/>
  <p:tag name="TAGTIMESTAMP" val="2022/7/11 上午 11:52:08"/>
  <p:tag name="CHARTTYPE" val="ECWB"/>
  <p:tag name="WORKBOOKFILENAME" val="C:\Users\Administrator\Documents\週報\大中票券債券市場展望雙週報20220711.pptx"/>
  <p:tag name="WORKSHEETNAME" val="C:\Users\Administrator\Documents\週報\大中票券債券市場展望雙週報20220711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2/7/11 上午 11:52:18"/>
  <p:tag name="TAGTIMESTAMP" val="2022/7/11 上午 11:52:18"/>
  <p:tag name="CHARTTYPE" val="G"/>
  <p:tag name="WORKBOOKFILENAME" val="C:\Users\Administrator\Documents\週報\大中票券債券市場展望雙週報20220711.pptx"/>
  <p:tag name="WORKSHEETNAME" val="C:\Users\Administrator\Documents\週報\大中票券債券市場展望雙週報20220711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2/7/11 上午 11:52:28"/>
  <p:tag name="TAGTIMESTAMP" val="2022/7/11 上午 11:52:28"/>
  <p:tag name="CHARTTYPE" val="G"/>
  <p:tag name="WORKBOOKFILENAME" val="C:\Users\Administrator\Documents\週報\大中票券債券市場展望雙週報20220711.pptx"/>
  <p:tag name="WORKSHEETNAME" val="C:\Users\Administrator\Documents\週報\大中票券債券市場展望雙週報20220711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2/7/11 上午 11:52:19"/>
  <p:tag name="TAGTIMESTAMP" val="2022/7/11 上午 11:52:19"/>
  <p:tag name="CHARTTYPE" val="G"/>
  <p:tag name="WORKBOOKFILENAME" val="C:\Users\Administrator\Documents\週報\大中票券債券市場展望雙週報20220711.pptx"/>
  <p:tag name="WORKSHEETNAME" val="C:\Users\Administrator\Documents\週報\大中票券債券市場展望雙週報20220711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2/7/11 上午 11:52:30"/>
  <p:tag name="TAGTIMESTAMP" val="2022/7/11 上午 11:52:30"/>
  <p:tag name="CHARTTYPE" val="G"/>
  <p:tag name="WORKBOOKFILENAME" val="C:\Users\Administrator\Documents\週報\大中票券債券市場展望雙週報20220711.pptx"/>
  <p:tag name="WORKSHEETNAME" val="C:\Users\Administrator\Documents\週報\大中票券債券市場展望雙週報20220711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2/7/11 上午 11:52:11"/>
  <p:tag name="TAGTIMESTAMP" val="2022/7/11 上午 11:52:11"/>
  <p:tag name="CHARTTYPE" val="G"/>
  <p:tag name="WORKBOOKFILENAME" val="C:\Users\Administrator\Documents\週報\大中票券債券市場展望雙週報20220711.pptx"/>
  <p:tag name="WORKSHEETNAME" val="C:\Users\Administrator\Documents\週報\大中票券債券市場展望雙週報20220711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2/7/11 上午 11:52:24"/>
  <p:tag name="TAGTIMESTAMP" val="2022/7/11 上午 11:52:24"/>
  <p:tag name="CHARTTYPE" val="GC"/>
  <p:tag name="WORKBOOKFILENAME" val="C:\Users\Administrator\Documents\週報\大中票券債券市場展望雙週報20220711.pptx"/>
  <p:tag name="WORKSHEETNAME" val="C:\Users\Administrator\Documents\週報\大中票券債券市場展望雙週報20220711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2/7/11 上午 11:52:33"/>
  <p:tag name="TAGTIMESTAMP" val="2022/7/11 上午 11:52:33"/>
  <p:tag name="CHARTTYPE" val="G"/>
  <p:tag name="WORKBOOKFILENAME" val="C:\Users\Administrator\Documents\週報\大中票券債券市場展望雙週報20220711.pptx"/>
  <p:tag name="WORKSHEETNAME" val="C:\Users\Administrator\Documents\週報\大中票券債券市場展望雙週報20220711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2/7/11 上午 11:52:11"/>
  <p:tag name="TAGTIMESTAMP" val="2022/7/11 上午 11:52:11"/>
  <p:tag name="CHARTTYPE" val="G"/>
  <p:tag name="WORKBOOKFILENAME" val="C:\Users\Administrator\Documents\週報\大中票券債券市場展望雙週報20220711.pptx"/>
  <p:tag name="WORKSHEETNAME" val="C:\Users\Administrator\Documents\週報\大中票券債券市場展望雙週報20220711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2/7/11 上午 11:52:20"/>
  <p:tag name="TAGTIMESTAMP" val="2022/7/11 上午 11:52:20"/>
  <p:tag name="CHARTTYPE" val="G"/>
  <p:tag name="WORKBOOKFILENAME" val="C:\Users\Administrator\Documents\週報\大中票券債券市場展望雙週報20220711.pptx"/>
  <p:tag name="WORKSHEETNAME" val="C:\Users\Administrator\Documents\週報\大中票券債券市場展望雙週報20220711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2/7/11 上午 11:52:29"/>
  <p:tag name="TAGTIMESTAMP" val="2022/7/11 上午 11:52:29"/>
  <p:tag name="CHARTTYPE" val="G"/>
  <p:tag name="WORKBOOKFILENAME" val="C:\Users\Administrator\Documents\週報\大中票券債券市場展望雙週報20220711.pptx"/>
  <p:tag name="WORKSHEETNAME" val="C:\Users\Administrator\Documents\週報\大中票券債券市場展望雙週報20220711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5806</TotalTime>
  <Words>400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260</cp:revision>
  <dcterms:created xsi:type="dcterms:W3CDTF">2018-04-19T05:44:13Z</dcterms:created>
  <dcterms:modified xsi:type="dcterms:W3CDTF">2022-07-11T07:36:20Z</dcterms:modified>
</cp:coreProperties>
</file>