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2022/7/25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2022/7/25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2022/7/25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2022/7/25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2022/7/25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2022/7/25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2022/7/25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2022/7/25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2022/7/25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2022/7/25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2022/7/25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2022/7/25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2_7_25_9_34_13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2_7_25_9_34_22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2_7_25_9_34_3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2_7_25_9_34_10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2_7_25_9_34_22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2_7_25_9_34_30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0UwMDZGNzk0NzI3NENENE_2022_7_25_9_34_37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2_7_25_9_34_4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2_7_25_9_34_14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2_7_25_9_34_22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2_7_25_9_34_4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2_7_25_9_34_22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2_7_25_9_34_27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2_7_25_9_34_4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2022/07/25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FE0DFD8E-68CA-0906-E8B4-D1393DB696A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2FDAFEB4-6502-146F-9CA0-BB919CE191A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1120D94F-05C6-0335-657A-39E589631DD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A04AFE24-F9EC-CF8C-CC2E-7DD2AA5E3575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6280A680-429D-6A02-6CC2-195874F5341A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7" name="G 21">
            <a:extLst>
              <a:ext uri="{FF2B5EF4-FFF2-40B4-BE49-F238E27FC236}">
                <a16:creationId xmlns:a16="http://schemas.microsoft.com/office/drawing/2014/main" id="{5F58D6B4-B904-2D4F-C7C3-C1606CBF5565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LIBOR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7" name="G 53">
            <a:extLst>
              <a:ext uri="{FF2B5EF4-FFF2-40B4-BE49-F238E27FC236}">
                <a16:creationId xmlns:a16="http://schemas.microsoft.com/office/drawing/2014/main" id="{31552336-AA34-4A64-9065-79C590AA0B8B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8507288" cy="4752528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75CC76D2-3F91-0EE8-EC2C-6F99A2CA08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114408"/>
              </p:ext>
            </p:extLst>
          </p:nvPr>
        </p:nvGraphicFramePr>
        <p:xfrm>
          <a:off x="683568" y="1413610"/>
          <a:ext cx="7848872" cy="5327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686525" imgH="7134152" progId="Excel.Sheet.12">
                  <p:embed/>
                </p:oleObj>
              </mc:Choice>
              <mc:Fallback>
                <p:oleObj name="Worksheet" r:id="rId2" imgW="7686525" imgH="71341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3568" y="1413610"/>
                        <a:ext cx="7848872" cy="5327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利率月線下跌而季線趨勢逐漸轉為橫盤，目前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年美債殖利率走勢有頭部浮現跡象，利率有機會續跌，然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仍將持續升息，跌幅料受限。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企業景氣指數，美國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月成屋待完成銷售、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月耐久財訂單。目前估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七月升息三碼，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月升息二碼。聯準會在就業市場仍穩健下，仍將以控制通膨為主，若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數據開始下降，升息步調或許有機會調整。美債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利率區間暫看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2.65%~3.30%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公債利率仍受美債影響，但交易清淡，利率盤整機會多。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利率經整理後轉為下跌。雖然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月底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將升息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碼，但是由於經濟數據進一步出現放緩跡象，市場推測後續升息路徑可能轉為保守，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年債利率連二日出現大跌。上週五美債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2.7504%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。台灣公債利率主要以橫向整理為主，因美債利率欠缺指引性，市場交易商操作偏觀望。上週，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1.2375%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1.11%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A38440AC-C93B-D942-18C2-22BBC7671C7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A429E6F8-FD97-CCDF-0A40-72506A24005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57DF4D68-7B1C-4CF4-61D7-6466A78A4C6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B4082945-0E78-B7EB-89A6-B3514093544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41D70F80-78BE-B3A0-0E13-A7FDEAC0289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805D78E2-202B-48D8-DF16-F2C923C9E82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807F1A75-542C-EF0E-6C5E-B2F4C4B7FD1D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2/7/25 上午 09:34:10"/>
  <p:tag name="TAGTIMESTAMP" val="2022/7/25 上午 09:34:10"/>
  <p:tag name="CHARTTYPE" val="G"/>
  <p:tag name="WORKBOOKFILENAME" val="C:\Users\Administrator\Documents\週報\大中票券債券市場展望雙週報20220725.pptx"/>
  <p:tag name="WORKSHEETNAME" val="C:\Users\Administrator\Documents\週報\大中票券債券市場展望雙週報20220725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2/7/25 上午 09:34:05"/>
  <p:tag name="TAGTIMESTAMP" val="2022/7/25 上午 09:34:05"/>
  <p:tag name="CHARTTYPE" val="ECWB"/>
  <p:tag name="WORKBOOKFILENAME" val="C:\Users\Administrator\Documents\週報\大中票券債券市場展望雙週報20220725.pptx"/>
  <p:tag name="WORKSHEETNAME" val="C:\Users\Administrator\Documents\週報\大中票券債券市場展望雙週報20220725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2/7/25 上午 09:34:14"/>
  <p:tag name="TAGTIMESTAMP" val="2022/7/25 上午 09:34:14"/>
  <p:tag name="CHARTTYPE" val="G"/>
  <p:tag name="WORKBOOKFILENAME" val="C:\Users\Administrator\Documents\週報\大中票券債券市場展望雙週報20220725.pptx"/>
  <p:tag name="WORKSHEETNAME" val="C:\Users\Administrator\Documents\週報\大中票券債券市場展望雙週報20220725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2/7/25 上午 09:34:27"/>
  <p:tag name="TAGTIMESTAMP" val="2022/7/25 上午 09:34:27"/>
  <p:tag name="CHARTTYPE" val="G"/>
  <p:tag name="WORKBOOKFILENAME" val="C:\Users\Administrator\Documents\週報\大中票券債券市場展望雙週報20220725.pptx"/>
  <p:tag name="WORKSHEETNAME" val="C:\Users\Administrator\Documents\週報\大中票券債券市場展望雙週報20220725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2/7/25 上午 09:34:34"/>
  <p:tag name="TAGTIMESTAMP" val="2022/7/25 上午 09:34:34"/>
  <p:tag name="CHARTTYPE" val="G"/>
  <p:tag name="WORKBOOKFILENAME" val="C:\Users\Administrator\Documents\週報\大中票券債券市場展望雙週報20220725.pptx"/>
  <p:tag name="WORKSHEETNAME" val="C:\Users\Administrator\Documents\週報\大中票券債券市場展望雙週報20220725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53"/>
  <p:tag name="RANGENAME" val="&lt;_bbchartsh_Q0UwMDZGNzk0NzI3NENENE&gt;"/>
  <p:tag name="TYPENAME" val="BloombergGChartBMPType"/>
  <p:tag name="FILETIMESTAMP" val="2022/7/25 上午 09:34:41"/>
  <p:tag name="TAGTIMESTAMP" val="2022/7/25 上午 09:34:41"/>
  <p:tag name="CHARTTYPE" val="G"/>
  <p:tag name="WORKBOOKFILENAME" val="C:\Users\Administrator\Documents\週報\大中票券債券市場展望雙週報20220725.pptx"/>
  <p:tag name="WORKSHEETNAME" val="C:\Users\Administrator\Documents\週報\大中票券債券市場展望雙週報20220725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2/7/25 上午 09:34:18"/>
  <p:tag name="TAGTIMESTAMP" val="2022/7/25 上午 09:34:18"/>
  <p:tag name="CHARTTYPE" val="G"/>
  <p:tag name="WORKBOOKFILENAME" val="C:\Users\Administrator\Documents\週報\大中票券債券市場展望雙週報20220725.pptx"/>
  <p:tag name="WORKSHEETNAME" val="C:\Users\Administrator\Documents\週報\大中票券債券市場展望雙週報20220725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2/7/25 上午 09:34:27"/>
  <p:tag name="TAGTIMESTAMP" val="2022/7/25 上午 09:34:27"/>
  <p:tag name="CHARTTYPE" val="G"/>
  <p:tag name="WORKBOOKFILENAME" val="C:\Users\Administrator\Documents\週報\大中票券債券市場展望雙週報20220725.pptx"/>
  <p:tag name="WORKSHEETNAME" val="C:\Users\Administrator\Documents\週報\大中票券債券市場展望雙週報20220725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2/7/25 上午 09:34:10"/>
  <p:tag name="TAGTIMESTAMP" val="2022/7/25 上午 09:34:10"/>
  <p:tag name="CHARTTYPE" val="G"/>
  <p:tag name="WORKBOOKFILENAME" val="C:\Users\Administrator\Documents\週報\大中票券債券市場展望雙週報20220725.pptx"/>
  <p:tag name="WORKSHEETNAME" val="C:\Users\Administrator\Documents\週報\大中票券債券市場展望雙週報20220725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2/7/25 上午 09:34:24"/>
  <p:tag name="TAGTIMESTAMP" val="2022/7/25 上午 09:34:24"/>
  <p:tag name="CHARTTYPE" val="GC"/>
  <p:tag name="WORKBOOKFILENAME" val="C:\Users\Administrator\Documents\週報\大中票券債券市場展望雙週報20220725.pptx"/>
  <p:tag name="WORKSHEETNAME" val="C:\Users\Administrator\Documents\週報\大中票券債券市場展望雙週報20220725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2/7/25 上午 09:34:31"/>
  <p:tag name="TAGTIMESTAMP" val="2022/7/25 上午 09:34:31"/>
  <p:tag name="CHARTTYPE" val="G"/>
  <p:tag name="WORKBOOKFILENAME" val="C:\Users\Administrator\Documents\週報\大中票券債券市場展望雙週報20220725.pptx"/>
  <p:tag name="WORKSHEETNAME" val="C:\Users\Administrator\Documents\週報\大中票券債券市場展望雙週報20220725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2/7/25 上午 09:34:10"/>
  <p:tag name="TAGTIMESTAMP" val="2022/7/25 上午 09:34:10"/>
  <p:tag name="CHARTTYPE" val="G"/>
  <p:tag name="WORKBOOKFILENAME" val="C:\Users\Administrator\Documents\週報\大中票券債券市場展望雙週報20220725.pptx"/>
  <p:tag name="WORKSHEETNAME" val="C:\Users\Administrator\Documents\週報\大中票券債券市場展望雙週報20220725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2/7/25 上午 09:34:17"/>
  <p:tag name="TAGTIMESTAMP" val="2022/7/25 上午 09:34:17"/>
  <p:tag name="CHARTTYPE" val="G"/>
  <p:tag name="WORKBOOKFILENAME" val="C:\Users\Administrator\Documents\週報\大中票券債券市場展望雙週報20220725.pptx"/>
  <p:tag name="WORKSHEETNAME" val="C:\Users\Administrator\Documents\週報\大中票券債券市場展望雙週報20220725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2/7/25 上午 09:34:27"/>
  <p:tag name="TAGTIMESTAMP" val="2022/7/25 上午 09:34:27"/>
  <p:tag name="CHARTTYPE" val="G"/>
  <p:tag name="WORKBOOKFILENAME" val="C:\Users\Administrator\Documents\週報\大中票券債券市場展望雙週報20220725.pptx"/>
  <p:tag name="WORKSHEETNAME" val="C:\Users\Administrator\Documents\週報\大中票券債券市場展望雙週報20220725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5864</TotalTime>
  <Words>368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LIBOR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264</cp:revision>
  <dcterms:created xsi:type="dcterms:W3CDTF">2018-04-19T05:44:13Z</dcterms:created>
  <dcterms:modified xsi:type="dcterms:W3CDTF">2022-07-25T02:39:32Z</dcterms:modified>
</cp:coreProperties>
</file>