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8_8_11_41_4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8_8_11_41_5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8_8_11_41_3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2_8_8_11_41_39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2_8_8_11_41_4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8_8_11_41_3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8_8_11_41_4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8_8_11_41_5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8_8_11_41_3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8_8_11_41_4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8_8_11_41_53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8_8_11_41_33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2022/08/08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C5A227EA-9973-432E-0BEB-1DE1992E09B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822856D1-2106-A1BA-6B93-B007470D6D3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1BD8D5C4-04F4-6C52-EF5C-E34E888F292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A028D7FD-75D3-8ED5-428E-198043FA235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6D8FDAFE-C70E-D713-16E4-F28F9F7B19F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2D3AA134-9F29-C4BA-C5E1-5E5B52137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09611"/>
              </p:ext>
            </p:extLst>
          </p:nvPr>
        </p:nvGraphicFramePr>
        <p:xfrm>
          <a:off x="457201" y="1268760"/>
          <a:ext cx="8229600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86525" imgH="6295880" progId="Excel.Sheet.12">
                  <p:embed/>
                </p:oleObj>
              </mc:Choice>
              <mc:Fallback>
                <p:oleObj name="Worksheet" r:id="rId2" imgW="7686525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1" y="1268760"/>
                        <a:ext cx="8229600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利率月線走低而季線也轉向下，在升息預期環境下，預估利率走勢可能呈現較大幅度的震盪。目前市場猜測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月升息幅度可能來到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年券利率在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2.60%~3.20%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經濟數據。近期可見大宗商品價格自高檔下修，油價逐漸回落，通膨壓力有機會緩解。但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升息態度仍強硬。台債方面，市場利率目前偏向整理，但養券成本續上揚，債券利率將受擠壓而推高。預估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1.10~1.40%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1.05%~1.35%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利率近期跌深後反彈，原本在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ECB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升息後，美債利率偏下跌，但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月的就業報告數據較佳，市場因而預測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月可能升息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碼，美債利率近日大漲。上週五美債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2.8268%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。台債利率，成交較為清淡，美債利率走勢略有影響，但目前台灣經濟已有放緩跡象，令債市空方觀望。上週台債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45BB273D-6CA1-E7AE-1433-586CB01B4C9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432F491C-580D-D807-CA10-BF6C930680F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BB20E061-7659-175B-BEC9-1AF12BCBF5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879E23C3-1BCE-C30A-C277-3E16EC25BBA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A93E4BE8-A947-F203-4503-F2DCA551D4D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DE54D1A6-F5F9-8651-4024-934E43EC863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A1F640B8-903F-5B8E-93F2-FFCB7480A10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8/8 上午 11:41:38"/>
  <p:tag name="TAGTIMESTAMP" val="2022/8/8 上午 11:41:38"/>
  <p:tag name="CHARTTYPE" val="G"/>
  <p:tag name="WORKBOOKFILENAME" val="C:\Users\Administrator\Documents\週報\大中票券債券市場展望雙週報20220808.pptx"/>
  <p:tag name="WORKSHEETNAME" val="C:\Users\Administrator\Documents\週報\大中票券債券市場展望雙週報2022080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8/8 上午 11:41:33"/>
  <p:tag name="TAGTIMESTAMP" val="2022/8/8 上午 11:41:33"/>
  <p:tag name="CHARTTYPE" val="ECWB"/>
  <p:tag name="WORKBOOKFILENAME" val="C:\Users\Administrator\Documents\週報\大中票券債券市場展望雙週報20220808.pptx"/>
  <p:tag name="WORKSHEETNAME" val="C:\Users\Administrator\Documents\週報\大中票券債券市場展望雙週報2022080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8/8 上午 11:41:42"/>
  <p:tag name="TAGTIMESTAMP" val="2022/8/8 上午 11:41:42"/>
  <p:tag name="CHARTTYPE" val="G"/>
  <p:tag name="WORKBOOKFILENAME" val="C:\Users\Administrator\Documents\週報\大中票券債券市場展望雙週報20220808.pptx"/>
  <p:tag name="WORKSHEETNAME" val="C:\Users\Administrator\Documents\週報\大中票券債券市場展望雙週報20220808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8/8 上午 11:41:53"/>
  <p:tag name="TAGTIMESTAMP" val="2022/8/8 上午 11:41:53"/>
  <p:tag name="CHARTTYPE" val="G"/>
  <p:tag name="WORKBOOKFILENAME" val="C:\Users\Administrator\Documents\週報\大中票券債券市場展望雙週報20220808.pptx"/>
  <p:tag name="WORKSHEETNAME" val="C:\Users\Administrator\Documents\週報\大中票券債券市場展望雙週報2022080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8/8 上午 11:41:53"/>
  <p:tag name="TAGTIMESTAMP" val="2022/8/8 上午 11:41:53"/>
  <p:tag name="CHARTTYPE" val="G"/>
  <p:tag name="WORKBOOKFILENAME" val="C:\Users\Administrator\Documents\週報\大中票券債券市場展望雙週報20220808.pptx"/>
  <p:tag name="WORKSHEETNAME" val="C:\Users\Administrator\Documents\週報\大中票券債券市場展望雙週報2022080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8/8 上午 11:42:01"/>
  <p:tag name="TAGTIMESTAMP" val="2022/8/8 上午 11:42:01"/>
  <p:tag name="CHARTTYPE" val="G"/>
  <p:tag name="WORKBOOKFILENAME" val="C:\Users\Administrator\Documents\週報\大中票券債券市場展望雙週報20220808.pptx"/>
  <p:tag name="WORKSHEETNAME" val="C:\Users\Administrator\Documents\週報\大中票券債券市場展望雙週報2022080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8/8 上午 11:41:38"/>
  <p:tag name="TAGTIMESTAMP" val="2022/8/8 上午 11:41:38"/>
  <p:tag name="CHARTTYPE" val="G"/>
  <p:tag name="WORKBOOKFILENAME" val="C:\Users\Administrator\Documents\週報\大中票券債券市場展望雙週報20220808.pptx"/>
  <p:tag name="WORKSHEETNAME" val="C:\Users\Administrator\Documents\週報\大中票券債券市場展望雙週報2022080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8/8 上午 11:41:50"/>
  <p:tag name="TAGTIMESTAMP" val="2022/8/8 上午 11:41:50"/>
  <p:tag name="CHARTTYPE" val="GC"/>
  <p:tag name="WORKBOOKFILENAME" val="C:\Users\Administrator\Documents\週報\大中票券債券市場展望雙週報20220808.pptx"/>
  <p:tag name="WORKSHEETNAME" val="C:\Users\Administrator\Documents\週報\大中票券債券市場展望雙週報2022080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8/8 上午 11:41:59"/>
  <p:tag name="TAGTIMESTAMP" val="2022/8/8 上午 11:41:59"/>
  <p:tag name="CHARTTYPE" val="G"/>
  <p:tag name="WORKBOOKFILENAME" val="C:\Users\Administrator\Documents\週報\大中票券債券市場展望雙週報20220808.pptx"/>
  <p:tag name="WORKSHEETNAME" val="C:\Users\Administrator\Documents\週報\大中票券債券市場展望雙週報2022080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8/8 上午 11:41:38"/>
  <p:tag name="TAGTIMESTAMP" val="2022/8/8 上午 11:41:38"/>
  <p:tag name="CHARTTYPE" val="G"/>
  <p:tag name="WORKBOOKFILENAME" val="C:\Users\Administrator\Documents\週報\大中票券債券市場展望雙週報20220808.pptx"/>
  <p:tag name="WORKSHEETNAME" val="C:\Users\Administrator\Documents\週報\大中票券債券市場展望雙週報2022080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8/8 上午 11:41:53"/>
  <p:tag name="TAGTIMESTAMP" val="2022/8/8 上午 11:41:53"/>
  <p:tag name="CHARTTYPE" val="G"/>
  <p:tag name="WORKBOOKFILENAME" val="C:\Users\Administrator\Documents\週報\大中票券債券市場展望雙週報20220808.pptx"/>
  <p:tag name="WORKSHEETNAME" val="C:\Users\Administrator\Documents\週報\大中票券債券市場展望雙週報2022080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8/8 上午 11:42:01"/>
  <p:tag name="TAGTIMESTAMP" val="2022/8/8 上午 11:42:01"/>
  <p:tag name="CHARTTYPE" val="G"/>
  <p:tag name="WORKBOOKFILENAME" val="C:\Users\Administrator\Documents\週報\大中票券債券市場展望雙週報20220808.pptx"/>
  <p:tag name="WORKSHEETNAME" val="C:\Users\Administrator\Documents\週報\大中票券債券市場展望雙週報2022080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6152</TotalTime>
  <Words>377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264</cp:revision>
  <dcterms:created xsi:type="dcterms:W3CDTF">2018-04-19T05:44:13Z</dcterms:created>
  <dcterms:modified xsi:type="dcterms:W3CDTF">2022-08-08T08:12:33Z</dcterms:modified>
</cp:coreProperties>
</file>