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8_22_12_14_2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8_22_12_14_3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8_22_12_14_1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8_22_12_14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8_22_12_14_3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8_22_12_14_4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8_22_12_14_5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8_22_12_14_1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8_22_12_14_2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8_22_12_14_3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8_22_12_14_1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8_22_12_14_3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8_22_12_14_4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8_22_12_14_1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2022/08/22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694D595C-E034-D84F-A329-4609F10506F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0557E34-AC77-2BC6-DCA7-7AAE0383B2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43DAE549-3766-B2D1-DD11-4FDBC388F5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CAFED2C5-6305-CCBC-15E6-3A07928103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B421733-8F64-CB58-39C2-2EFB40DCFC9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1CBFE3D1-AE1B-389F-472A-410EFEAE3CE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467770B9-2AE1-6253-6DE6-C6423AD1F6C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1183D09A-F693-D9DE-306C-9FA7A0AF7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56693"/>
              </p:ext>
            </p:extLst>
          </p:nvPr>
        </p:nvGraphicFramePr>
        <p:xfrm>
          <a:off x="457201" y="1268760"/>
          <a:ext cx="8229600" cy="551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6715016" progId="Excel.Sheet.12">
                  <p:embed/>
                </p:oleObj>
              </mc:Choice>
              <mc:Fallback>
                <p:oleObj name="Worksheet" r:id="rId2" imgW="7686525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1" y="1268760"/>
                        <a:ext cx="8229600" cy="551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利率月線上升而季線趨勢亦逐漸轉為向上，但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整數關卡應該不易突破，預估利率走勢偏向整理的格局。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月將升息二碼，但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碼的傳聞也有。聯準會短期不在意經濟數據變差，對抗通膨的態度堅定，升息路徑至年底幾乎不變。美債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2.70%~3.10%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成本逐漸攀高後，市場交易清淡，偏向觀望。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利率呈現緩步走揚的趨勢。雖然部分經濟數據進一步出現放緩跡象，但就業市場數據仍佳，給予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繼續升息的空間。另有部分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官員講話鷹派，利率受影響而上漲。上週五美債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2.9721%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。台灣公債利率仍以橫向整理為主，交易量低，市場交易商操作偏觀望。上週，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1.2202%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ECF1AAB-889C-FC9B-12F4-74008662662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2D54B515-9810-CC01-AD8C-8461388FE20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A2D53500-3255-785D-B38A-521E9E0FCC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85EF6C75-5206-7B43-D0E7-9212C6851A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1D1F445-E3FE-64C0-F173-D7A351B4EB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75D84F2B-27E2-3647-BB3A-C77BD70EE9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C3BE1A1-83A9-4B7A-6332-618815C49CB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8/22 下午 12:14:23"/>
  <p:tag name="TAGTIMESTAMP" val="2022/8/22 下午 12:14:23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8/22 下午 12:14:21"/>
  <p:tag name="TAGTIMESTAMP" val="2022/8/22 下午 12:14:21"/>
  <p:tag name="CHARTTYPE" val="ECWB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8/22 下午 12:14:31"/>
  <p:tag name="TAGTIMESTAMP" val="2022/8/22 下午 12:14:31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8/22 下午 12:14:41"/>
  <p:tag name="TAGTIMESTAMP" val="2022/8/22 下午 12:14:41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8/22 下午 12:14:48"/>
  <p:tag name="TAGTIMESTAMP" val="2022/8/22 下午 12:14:48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8/22 下午 12:14:55"/>
  <p:tag name="TAGTIMESTAMP" val="2022/8/22 下午 12:14:55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8/22 下午 12:14:32"/>
  <p:tag name="TAGTIMESTAMP" val="2022/8/22 下午 12:14:32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8/22 下午 12:14:41"/>
  <p:tag name="TAGTIMESTAMP" val="2022/8/22 下午 12:14:41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8/22 下午 12:14:24"/>
  <p:tag name="TAGTIMESTAMP" val="2022/8/22 下午 12:14:24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8/22 下午 12:14:38"/>
  <p:tag name="TAGTIMESTAMP" val="2022/8/22 下午 12:14:38"/>
  <p:tag name="CHARTTYPE" val="GC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8/22 下午 12:14:46"/>
  <p:tag name="TAGTIMESTAMP" val="2022/8/22 下午 12:14:46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8/22 下午 12:14:21"/>
  <p:tag name="TAGTIMESTAMP" val="2022/8/22 下午 12:14:21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8/22 下午 12:14:28"/>
  <p:tag name="TAGTIMESTAMP" val="2022/8/22 下午 12:14:28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8/22 下午 12:14:40"/>
  <p:tag name="TAGTIMESTAMP" val="2022/8/22 下午 12:14:40"/>
  <p:tag name="CHARTTYPE" val="G"/>
  <p:tag name="WORKBOOKFILENAME" val="C:\Users\Administrator\Documents\週報\大中票券債券市場展望雙週報20220822.pptx"/>
  <p:tag name="WORKSHEETNAME" val="C:\Users\Administrator\Documents\週報\大中票券債券市場展望雙週報202208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6253</TotalTime>
  <Words>352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265</cp:revision>
  <dcterms:created xsi:type="dcterms:W3CDTF">2018-04-19T05:44:13Z</dcterms:created>
  <dcterms:modified xsi:type="dcterms:W3CDTF">2022-08-22T08:51:42Z</dcterms:modified>
</cp:coreProperties>
</file>