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9_20_11_11_1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9_20_11_11_2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9_20_11_10_5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9_20_11_11_1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9_20_11_11_2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9_20_11_11_2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9_20_11_11_3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9_20_11_10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9_20_11_11_1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9_20_11_11_2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9_20_11_10_5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9_20_11_11_1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9_20_11_11_1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9_20_11_10_5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2022/09/19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4226F4B-E17D-D2EC-436D-5C392B4FD3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DCF93B2B-EEF4-4E28-A676-4B90004E11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BA1B275-BD20-224C-308E-601D81329D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7049326-8EAC-92BD-5A66-FB027D7E2DD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4F63DC3-3082-2AD6-0EA1-77A967301E9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A622253D-D677-BFD1-5E47-155F75DB4E2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F5E0A4F9-462A-01A5-9983-0A0A16FC3E9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0371ED9-39AE-F6FC-DA3B-CCCA47C3F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87931"/>
              </p:ext>
            </p:extLst>
          </p:nvPr>
        </p:nvGraphicFramePr>
        <p:xfrm>
          <a:off x="457200" y="1205426"/>
          <a:ext cx="8229600" cy="531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7134152" progId="Excel.Sheet.12">
                  <p:embed/>
                </p:oleObj>
              </mc:Choice>
              <mc:Fallback>
                <p:oleObj name="Worksheet" r:id="rId2" imgW="7686525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05426"/>
                        <a:ext cx="8229600" cy="5319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利率月線上升且季線趨勢亦向上，目前突破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後往上測試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關卡，估在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會議前不易下跌。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碼的機率也有。由於通膨數據未明顯緩解，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對抗通膨的態度堅定，未來升息幅度較先前預估為大。美債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3.30%~3.65%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公債利率仍受美債影響，近期將標售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年券，得標結果可能再推升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利率可能上看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利率呈現持續走揚的趨勢。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數據年增率雖有下降但高於預期，且核心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年增率仍較前期高，其中房租年增率再創高，給市場帶來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碼的預期。上週五美債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3.4494%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。台灣公債利率近期也反映美債走勢，呈現補漲行情。上週，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1.3651%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A69502AE-E659-1A69-00CA-FFB0F74B2B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1EA2F8D9-C882-0F5E-097F-3B709A1134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4FB90176-771A-6D02-63A0-EF1E362961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25E7895A-520A-7785-50ED-72A5D12F07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8D3ED67D-9F38-6CDC-2C9D-C491488505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A7480744-A057-B56C-165E-33CDF3DAF2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AFA41F1F-45DA-FFF6-1BD3-9CB5042E60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9/20 上午 11:11:04"/>
  <p:tag name="TAGTIMESTAMP" val="2022/9/20 上午 11:11:04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9/20 上午 11:11:02"/>
  <p:tag name="TAGTIMESTAMP" val="2022/9/20 上午 11:11:02"/>
  <p:tag name="CHARTTYPE" val="ECWB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9/20 上午 11:11:17"/>
  <p:tag name="TAGTIMESTAMP" val="2022/9/20 上午 11:11:17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9/20 上午 11:11:25"/>
  <p:tag name="TAGTIMESTAMP" val="2022/9/20 上午 11:11:25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9/20 上午 11:11:31"/>
  <p:tag name="TAGTIMESTAMP" val="2022/9/20 上午 11:11:31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9/20 上午 11:11:38"/>
  <p:tag name="TAGTIMESTAMP" val="2022/9/20 上午 11:11:38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9/20 上午 11:11:18"/>
  <p:tag name="TAGTIMESTAMP" val="2022/9/20 上午 11:11:18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9/20 上午 11:11:27"/>
  <p:tag name="TAGTIMESTAMP" val="2022/9/20 上午 11:11:27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9/20 上午 11:11:00"/>
  <p:tag name="TAGTIMESTAMP" val="2022/9/20 上午 11:11:00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9/20 上午 11:11:15"/>
  <p:tag name="TAGTIMESTAMP" val="2022/9/20 上午 11:11:15"/>
  <p:tag name="CHARTTYPE" val="GC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9/20 上午 11:11:23"/>
  <p:tag name="TAGTIMESTAMP" val="2022/9/20 上午 11:11:23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9/20 上午 11:11:04"/>
  <p:tag name="TAGTIMESTAMP" val="2022/9/20 上午 11:11:04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9/20 上午 11:11:18"/>
  <p:tag name="TAGTIMESTAMP" val="2022/9/20 上午 11:11:18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9/20 上午 11:11:26"/>
  <p:tag name="TAGTIMESTAMP" val="2022/9/20 上午 11:11:26"/>
  <p:tag name="CHARTTYPE" val="G"/>
  <p:tag name="WORKBOOKFILENAME" val="C:\Users\Administrator\Documents\週報\大中票券債券市場展望雙週報20220919.pptx"/>
  <p:tag name="WORKSHEETNAME" val="C:\Users\Administrator\Documents\週報\大中票券債券市場展望雙週報202209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6516</TotalTime>
  <Words>367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267</cp:revision>
  <dcterms:created xsi:type="dcterms:W3CDTF">2018-04-19T05:44:13Z</dcterms:created>
  <dcterms:modified xsi:type="dcterms:W3CDTF">2022-09-20T06:09:32Z</dcterms:modified>
</cp:coreProperties>
</file>