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10_4_9_22_1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10_4_9_22_2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10_4_9_21_5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10_4_9_22_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10_4_9_22_1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10_4_9_21_5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10_4_9_22_1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10_4_9_22_2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10_4_9_21_5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10_4_9_22_1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10_4_9_22_2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10_4_9_22_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2022/10/04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570155AB-F31B-C8CB-2882-16407A5593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AEFFEC16-D92A-BBB9-BE3C-97BD48FD5E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28C21C0C-4705-1132-29C5-C09B468753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F7DBADB0-050D-F998-4905-401A86BA74F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E803EA38-E9F8-8B5A-7C66-CE259149392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9C55AFAD-A4B1-DBB3-C7B9-2C4C0FC06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90491"/>
              </p:ext>
            </p:extLst>
          </p:nvPr>
        </p:nvGraphicFramePr>
        <p:xfrm>
          <a:off x="457200" y="1630928"/>
          <a:ext cx="8497436" cy="464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4200525" progId="Excel.Sheet.12">
                  <p:embed/>
                </p:oleObj>
              </mc:Choice>
              <mc:Fallback>
                <p:oleObj name="Worksheet" r:id="rId2" imgW="7686525" imgH="4200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630928"/>
                        <a:ext cx="8497436" cy="464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利率月線與季線呈上揚走勢。在英國減稅事件後，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為近期高點。後續走勢可能偏向整理。預估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3.5%~3.90%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數據。近期原物料指數下滑，貨櫃運價指數也偏跌，可見通膨壓力有機會緩解。惟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鷹派態度仍強硬，市場持續消化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會後聲明。台債方面，市場利率目前有補漲跡象，台灣央行再次升息後，收緊銀根，債券養券成本增加。預估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1.40%~1.80%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近期市場利率波動大，受到英國大規模減稅方案影響，主要歐美債券市場利率大漲，後因英國央行承諾購債，利率大跌。美公債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整數關卡，上週則收在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3.8286%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。台債市場，近期受到美債利率走勢影響，出現補漲行情，另在央行升息後，殖利率也持續攀高，反映了養券成本上漲的情況。上週台債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1.632%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E1EBC03A-C7E6-7D9A-A820-6B632C11C05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A84B51FD-24BB-50C8-1DAB-3B8494E6570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D8D73C8B-6584-779B-8C79-4A19CFE1508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4DAAD892-9786-AA6C-DFD1-0194ABB6CA5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6110E7A4-8024-92A2-3739-9062007F3E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9D26B4B3-E930-BDDB-7990-91A0EDE2831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E5D6E5B9-4E98-B995-D7CC-314DB37F9DB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10/4 上午 09:22:03"/>
  <p:tag name="TAGTIMESTAMP" val="2022/10/4 上午 09:22:03"/>
  <p:tag name="CHARTTYPE" val="G"/>
  <p:tag name="WORKBOOKFILENAME" val="C:\Users\Administrator\Documents\週報\大中票券債券市場展望雙週報20221004.pptx"/>
  <p:tag name="WORKSHEETNAME" val="C:\Users\Administrator\Documents\週報\大中票券債券市場展望雙週報2022100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10/4 上午 09:22:02"/>
  <p:tag name="TAGTIMESTAMP" val="2022/10/4 上午 09:22:02"/>
  <p:tag name="CHARTTYPE" val="ECWB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10/4 上午 09:22:11"/>
  <p:tag name="TAGTIMESTAMP" val="2022/10/4 上午 09:22:11"/>
  <p:tag name="CHARTTYPE" val="G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10/4 上午 09:22:23"/>
  <p:tag name="TAGTIMESTAMP" val="2022/10/4 上午 09:22:23"/>
  <p:tag name="CHARTTYPE" val="G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10/4 上午 09:22:22"/>
  <p:tag name="TAGTIMESTAMP" val="2022/10/4 上午 09:22:22"/>
  <p:tag name="CHARTTYPE" val="G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10/4 上午 09:22:31"/>
  <p:tag name="TAGTIMESTAMP" val="2022/10/4 上午 09:22:31"/>
  <p:tag name="CHARTTYPE" val="G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10/4 上午 09:22:04"/>
  <p:tag name="TAGTIMESTAMP" val="2022/10/4 上午 09:22:04"/>
  <p:tag name="CHARTTYPE" val="G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10/4 上午 09:22:20"/>
  <p:tag name="TAGTIMESTAMP" val="2022/10/4 上午 09:22:20"/>
  <p:tag name="CHARTTYPE" val="GC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10/4 上午 09:22:28"/>
  <p:tag name="TAGTIMESTAMP" val="2022/10/4 上午 09:22:28"/>
  <p:tag name="CHARTTYPE" val="G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10/4 上午 09:22:05"/>
  <p:tag name="TAGTIMESTAMP" val="2022/10/4 上午 09:22:05"/>
  <p:tag name="CHARTTYPE" val="G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10/4 上午 09:22:22"/>
  <p:tag name="TAGTIMESTAMP" val="2022/10/4 上午 09:22:22"/>
  <p:tag name="CHARTTYPE" val="G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10/4 上午 09:22:29"/>
  <p:tag name="TAGTIMESTAMP" val="2022/10/4 上午 09:22:29"/>
  <p:tag name="CHARTTYPE" val="G"/>
  <p:tag name="WORKBOOKFILENAME" val="C:\Users\Administrator\Documents\週報\大中票券債券市場展望雙週報20221004.pptx"/>
  <p:tag name="WORKSHEETNAME" val="C:\Users\Administrator\Documents\週報\大中票券債券市場展望雙週報2022100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6514</TotalTime>
  <Words>369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269</cp:revision>
  <dcterms:created xsi:type="dcterms:W3CDTF">2018-04-19T05:44:13Z</dcterms:created>
  <dcterms:modified xsi:type="dcterms:W3CDTF">2022-10-04T05:53:22Z</dcterms:modified>
</cp:coreProperties>
</file>