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10_17_11_15_4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10_17_11_15_5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10_17_11_15_3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10_17_11_15_4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10_17_11_15_5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10_17_11_16_2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10_17_11_16_9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10_17_11_15_3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10_17_11_15_5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10_17_11_16_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10_17_11_15_3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10_17_11_15_5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10_17_11_15_5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10_17_11_15_3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2022/10/17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68B244B5-836A-AE4A-B2E3-769182AD6DC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A8DDFF57-8B24-5B22-64F7-AF91597C4FA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322A676E-0037-2972-A2B0-E577F48A503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1BCF7EB1-76FF-D5D3-84F1-B938311EABF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0B448E2C-54AF-B16C-010D-977A0F79619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603E4450-A266-5820-07EE-3EE69C70956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2CE21838-4D13-E816-9D6E-34A6315DE32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BEEC8783-F720-668C-2F91-EB184D6D9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478969"/>
              </p:ext>
            </p:extLst>
          </p:nvPr>
        </p:nvGraphicFramePr>
        <p:xfrm>
          <a:off x="611560" y="1268761"/>
          <a:ext cx="7992888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7553289" progId="Excel.Sheet.12">
                  <p:embed/>
                </p:oleObj>
              </mc:Choice>
              <mc:Fallback>
                <p:oleObj name="Worksheet" r:id="rId2" imgW="7686525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268761"/>
                        <a:ext cx="7992888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利率月線與季線趨勢持續向上，目前反覆測試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關卡，市場氣氛依舊空頭瀰漫。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月耐久財訂單。目前估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月將升息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月再升息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碼的機率也有。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對抗通膨的態度堅定，未來升息幅度較原先預估為大。美債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3.75%~4.10%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公債利率仍受美債影響，利率底部逐漸墊高，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可能上看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利率從近期低點上揚。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數據的核心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年增率仍較前期高，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官員也紛紛強調抗通膨的決心，因此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點陣圖可能再上調。上週五美債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4.0184%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。台灣公債利率近期受到美債走勢影響而上漲，貨幣市場資金也偏緊，預估利率仍偏上揚。上週，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1.7766%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4159A9B9-499A-FC29-7637-C37E65C3024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9BD25577-0117-3A16-E0A1-388CE9DE13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7C64F597-2D84-A791-57A6-C4A88337753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D1370004-3D62-DBFA-C361-36C7DBB468C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FE21DDB-87D8-54B4-3396-854D02DB78D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EC376DA8-B5A6-5C3C-E953-33C0C275F2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DAA0AC06-41A0-383C-8E54-34FD20B6CA3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10/17 上午 11:15:40"/>
  <p:tag name="TAGTIMESTAMP" val="2022/10/17 上午 11:15:40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10/17 上午 11:15:35"/>
  <p:tag name="TAGTIMESTAMP" val="2022/10/17 上午 11:15:35"/>
  <p:tag name="CHARTTYPE" val="ECWB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10/17 上午 11:15:44"/>
  <p:tag name="TAGTIMESTAMP" val="2022/10/17 上午 11:15:44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10/17 上午 11:15:58"/>
  <p:tag name="TAGTIMESTAMP" val="2022/10/17 上午 11:15:58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10/17 上午 11:16:06"/>
  <p:tag name="TAGTIMESTAMP" val="2022/10/17 上午 11:16:06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10/17 上午 11:16:13"/>
  <p:tag name="TAGTIMESTAMP" val="2022/10/17 上午 11:16:13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10/17 上午 11:15:59"/>
  <p:tag name="TAGTIMESTAMP" val="2022/10/17 上午 11:15:59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10/17 上午 11:16:07"/>
  <p:tag name="TAGTIMESTAMP" val="2022/10/17 上午 11:16:07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10/17 上午 11:15:40"/>
  <p:tag name="TAGTIMESTAMP" val="2022/10/17 上午 11:15:40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10/17 上午 11:15:56"/>
  <p:tag name="TAGTIMESTAMP" val="2022/10/17 上午 11:15:56"/>
  <p:tag name="CHARTTYPE" val="GC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10/17 上午 11:16:04"/>
  <p:tag name="TAGTIMESTAMP" val="2022/10/17 上午 11:16:04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10/17 上午 11:15:40"/>
  <p:tag name="TAGTIMESTAMP" val="2022/10/17 上午 11:15:40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10/17 上午 11:15:49"/>
  <p:tag name="TAGTIMESTAMP" val="2022/10/17 上午 11:15:49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10/17 上午 11:15:59"/>
  <p:tag name="TAGTIMESTAMP" val="2022/10/17 上午 11:15:59"/>
  <p:tag name="CHARTTYPE" val="G"/>
  <p:tag name="WORKBOOKFILENAME" val="C:\Users\Administrator\Documents\週報\大中票券債券市場展望雙週報20221017.pptx"/>
  <p:tag name="WORKSHEETNAME" val="C:\Users\Administrator\Documents\週報\大中票券債券市場展望雙週報2022101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6814</TotalTime>
  <Words>346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270</cp:revision>
  <dcterms:created xsi:type="dcterms:W3CDTF">2018-04-19T05:44:13Z</dcterms:created>
  <dcterms:modified xsi:type="dcterms:W3CDTF">2022-10-17T07:17:27Z</dcterms:modified>
</cp:coreProperties>
</file>