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10_31_10_27_5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10_31_10_28_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10_31_10_27_4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10_31_10_27_5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10_31_10_28_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10_31_10_27_4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10_31_10_27_5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10_31_10_28_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10_31_10_27_4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10_31_10_28_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10_31_10_28_1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10_31_10_27_4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2022/10/31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743B9ABF-60F3-21B7-CAC0-1D2C9AAF573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8071F3A0-1672-4783-3CA0-75DB19064D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C4FC21C2-D0F7-6E5D-1847-99FD805C4F9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F9EDF7D4-9F5A-B04D-6710-33D66103865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7A3EEFF3-67D2-A20A-06F2-A49622A4D14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ED920A4B-EE9C-D049-1B75-E5898263C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25755"/>
              </p:ext>
            </p:extLst>
          </p:nvPr>
        </p:nvGraphicFramePr>
        <p:xfrm>
          <a:off x="457200" y="1340768"/>
          <a:ext cx="8363272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7134152" progId="Excel.Sheet.12">
                  <p:embed/>
                </p:oleObj>
              </mc:Choice>
              <mc:Fallback>
                <p:oleObj name="Worksheet" r:id="rId2" imgW="7686525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40768"/>
                        <a:ext cx="8363272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利率月線由上升轉為走平走勢。市場仍是以通膨數據作為預測聯準會態度的參考。後續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走勢可能在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4.0%~4.20%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數據，以及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會議。市場預期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本次將升息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碼。台債方面，市場利率最近跟隨美債利率走低後未再上漲。但市場氣氛仍是偏空看待。預估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1.65%~1.90%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1.35%~1.60%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英國首相辭職後新首相就位，暫時化解財政危機；一些聯儲會官員擔心緊縮過度，帶動美債利率由漲轉跌，美公債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利率一度下跌至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以下，後因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月核心個人消費支出仍上揚，帶動利率反彈回到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4.0123%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。台債市場，前期受到美債利率走勢影響，出現補漲行情，但最近在美債利率大跌後，台債利率跟隨下滑。上週台債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1.7288%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C37775C4-3D08-D150-06AF-404E53EC29C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81EC13BB-5BE0-3479-40BD-04296A8EF46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BFD14F40-E6EB-7CE5-C7D6-385E9729654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0E9B5C85-313B-25E0-2A4D-D6B07F9F57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E805404D-DE6D-167A-AEDE-F6F5579F33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91201B4E-74E2-F14F-4BE1-5A4F2083B0B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BD0237E6-4ED4-FA07-601C-3AA590CFA7A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10/31 上午 10:27:52"/>
  <p:tag name="TAGTIMESTAMP" val="2022/10/31 上午 10:27:52"/>
  <p:tag name="CHARTTYPE" val="G"/>
  <p:tag name="WORKBOOKFILENAME" val="C:\Users\Administrator\Documents\週報\大中票券債券市場展望雙週報20221031.pptx"/>
  <p:tag name="WORKSHEETNAME" val="C:\Users\Administrator\Documents\週報\大中票券債券市場展望雙週報2022103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10/31 上午 10:27:48"/>
  <p:tag name="TAGTIMESTAMP" val="2022/10/31 上午 10:27:48"/>
  <p:tag name="CHARTTYPE" val="ECWB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10/31 上午 10:27:58"/>
  <p:tag name="TAGTIMESTAMP" val="2022/10/31 上午 10:27:58"/>
  <p:tag name="CHARTTYPE" val="G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10/31 上午 10:28:09"/>
  <p:tag name="TAGTIMESTAMP" val="2022/10/31 上午 10:28:09"/>
  <p:tag name="CHARTTYPE" val="G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10/31 上午 10:28:00"/>
  <p:tag name="TAGTIMESTAMP" val="2022/10/31 上午 10:28:00"/>
  <p:tag name="CHARTTYPE" val="G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10/31 上午 10:28:11"/>
  <p:tag name="TAGTIMESTAMP" val="2022/10/31 上午 10:28:11"/>
  <p:tag name="CHARTTYPE" val="G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10/31 上午 10:27:53"/>
  <p:tag name="TAGTIMESTAMP" val="2022/10/31 上午 10:27:53"/>
  <p:tag name="CHARTTYPE" val="G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10/31 上午 10:28:07"/>
  <p:tag name="TAGTIMESTAMP" val="2022/10/31 上午 10:28:07"/>
  <p:tag name="CHARTTYPE" val="GC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10/31 上午 10:28:14"/>
  <p:tag name="TAGTIMESTAMP" val="2022/10/31 上午 10:28:14"/>
  <p:tag name="CHARTTYPE" val="G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10/31 上午 10:27:53"/>
  <p:tag name="TAGTIMESTAMP" val="2022/10/31 上午 10:27:53"/>
  <p:tag name="CHARTTYPE" val="G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10/31 上午 10:28:01"/>
  <p:tag name="TAGTIMESTAMP" val="2022/10/31 上午 10:28:01"/>
  <p:tag name="CHARTTYPE" val="G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10/31 上午 10:28:11"/>
  <p:tag name="TAGTIMESTAMP" val="2022/10/31 上午 10:28:11"/>
  <p:tag name="CHARTTYPE" val="G"/>
  <p:tag name="WORKBOOKFILENAME" val="C:\Users\Administrator\Documents\週報\大中票券債券市場展望雙週報20221031.pptx"/>
  <p:tag name="WORKSHEETNAME" val="C:\Users\Administrator\Documents\週報\大中票券債券市場展望雙週報2022103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6601</TotalTime>
  <Words>351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269</cp:revision>
  <dcterms:created xsi:type="dcterms:W3CDTF">2018-04-19T05:44:13Z</dcterms:created>
  <dcterms:modified xsi:type="dcterms:W3CDTF">2022-10-31T07:26:54Z</dcterms:modified>
</cp:coreProperties>
</file>