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1_15_11_35_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1_15_11_35_1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1_15_11_34_4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11_15_11_35_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11_15_11_35_1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11_15_11_35_1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11_15_11_35_2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1_15_11_34_4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1_15_11_34_5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1_15_11_35_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1_15_11_34_4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1_15_11_35_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1_15_11_35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1_15_11_34_4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2022/11/15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7C71406-810D-9E92-1C47-DF63B338D0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31B3EC16-F828-8A87-91F0-15FDFEB0432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AC887C97-D6AF-B191-133D-81713F7949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C5E39FB-06D7-8054-C84F-26CD8FBD7AA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590B27B-7893-6B6D-11A1-25C56B3EDFE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F1B7CC02-8C00-00C8-F939-0864626AE4A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AEB659CE-B9FB-45FA-C399-771D7DE4676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9D68817-BD8D-EB7E-70FA-4062E7B8D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35148"/>
              </p:ext>
            </p:extLst>
          </p:nvPr>
        </p:nvGraphicFramePr>
        <p:xfrm>
          <a:off x="323528" y="1196752"/>
          <a:ext cx="849694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5457934" progId="Excel.Sheet.12">
                  <p:embed/>
                </p:oleObj>
              </mc:Choice>
              <mc:Fallback>
                <p:oleObj name="Worksheet" r:id="rId2" imgW="7686525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196752"/>
                        <a:ext cx="8496944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利率月線向下而季線趨勢向上，由於聯準會尚未放緩緊縮政策，市場氣氛依舊偏空，預估利率仍有可能回到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碼，雖然市場開始預期聯準會將放慢升息步伐，但實際上明年基準利率將達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，債市仍不宜偏多。美債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3.80%~4.20%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公債利率仍受美債影響，短線先回檔，長線仍可能上看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利率從高點下滑。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月初因為期待非農就業數據佳，利率走揚。但隨後因美國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增幅放緩，美債利率轉而大幅下跌。上週美債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3.8125%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。台灣公債利率近期受到美債走勢影響轉為下跌，但貨幣市場資金成本仍高，推估債市利率再跌空間有限。上週，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1.6538%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1.481%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5989CDB5-36EC-23FD-F670-EDC06B1CA3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F2360231-1663-B09E-D786-83C6589285F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EDCA5DF0-C85B-9E2B-7ABE-E4D35CF521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62D14368-E655-16AC-7EDF-946B11F4CE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A033D3BE-87DF-0342-6AE1-7F1F0F91E2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8B24E90-DE41-A481-5939-4F9366AFD4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3F040B79-B6D0-8306-D8F0-B0B486E3081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1/15 上午 11:34:46"/>
  <p:tag name="TAGTIMESTAMP" val="2022/11/15 上午 11:34:46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1/15 上午 11:34:47"/>
  <p:tag name="TAGTIMESTAMP" val="2022/11/15 上午 11:34:47"/>
  <p:tag name="CHARTTYPE" val="ECWB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1/15 上午 11:35:06"/>
  <p:tag name="TAGTIMESTAMP" val="2022/11/15 上午 11:35:06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1/15 上午 11:35:14"/>
  <p:tag name="TAGTIMESTAMP" val="2022/11/15 上午 11:35:14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11/15 上午 11:35:17"/>
  <p:tag name="TAGTIMESTAMP" val="2022/11/15 上午 11:35:17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11/15 上午 11:35:24"/>
  <p:tag name="TAGTIMESTAMP" val="2022/11/15 上午 11:35:24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1/15 上午 11:34:56"/>
  <p:tag name="TAGTIMESTAMP" val="2022/11/15 上午 11:34:56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1/15 上午 11:35:08"/>
  <p:tag name="TAGTIMESTAMP" val="2022/11/15 上午 11:35:08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1/15 上午 11:34:49"/>
  <p:tag name="TAGTIMESTAMP" val="2022/11/15 上午 11:34:49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1/15 上午 11:35:05"/>
  <p:tag name="TAGTIMESTAMP" val="2022/11/15 上午 11:35:05"/>
  <p:tag name="CHARTTYPE" val="GC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1/15 上午 11:35:13"/>
  <p:tag name="TAGTIMESTAMP" val="2022/11/15 上午 11:35:13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1/15 上午 11:34:50"/>
  <p:tag name="TAGTIMESTAMP" val="2022/11/15 上午 11:34:50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1/15 上午 11:35:08"/>
  <p:tag name="TAGTIMESTAMP" val="2022/11/15 上午 11:35:08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1/15 上午 11:35:17"/>
  <p:tag name="TAGTIMESTAMP" val="2022/11/15 上午 11:35:17"/>
  <p:tag name="CHARTTYPE" val="G"/>
  <p:tag name="WORKBOOKFILENAME" val="C:\Users\Administrator\Documents\週報\大中票券債券市場展望雙週報20221114.pptx"/>
  <p:tag name="WORKSHEETNAME" val="C:\Users\Administrator\Documents\週報\大中票券債券市場展望雙週報2022111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7059</TotalTime>
  <Words>360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272</cp:revision>
  <dcterms:created xsi:type="dcterms:W3CDTF">2018-04-19T05:44:13Z</dcterms:created>
  <dcterms:modified xsi:type="dcterms:W3CDTF">2022-11-15T06:50:52Z</dcterms:modified>
</cp:coreProperties>
</file>