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72" d="100"/>
          <a:sy n="72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1_30_9_4_2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1_30_9_4_3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1_30_9_4_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2_11_30_9_4_1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2_11_30_9_4_2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1_30_9_4_6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1_30_9_4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1_30_9_4_3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1_30_9_4_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1_30_9_4_2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1_30_9_4_30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1_30_9_4_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2022/11/30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1E330F8F-5FB5-9C8F-2F3B-76757066D8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842A1F92-AA57-961E-C307-11A21DF88B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E2B16602-BF38-E97E-8864-322726E7ED7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66B33055-3B86-21E3-6216-2C1DB03508A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6E0E688-CFBF-E493-056B-1FF11B64219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B34B2B84-C6EE-76E3-5A34-DCD4C0187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181311"/>
              </p:ext>
            </p:extLst>
          </p:nvPr>
        </p:nvGraphicFramePr>
        <p:xfrm>
          <a:off x="457200" y="1193799"/>
          <a:ext cx="8229600" cy="5338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53305" imgH="6924748" progId="Excel.Sheet.12">
                  <p:embed/>
                </p:oleObj>
              </mc:Choice>
              <mc:Fallback>
                <p:oleObj name="Worksheet" r:id="rId2" imgW="7753305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93799"/>
                        <a:ext cx="8229600" cy="5338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利率月線呈向下走勢，但季線走勢仍向上。預估近期利率偏向整理，但鑑於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仍持續升息，不排除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利率將再上測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碼，美國通膨放緩。台債方面，市場利率最近跟隨美債利率走低，儼然債市氣氛已經轉多。但台央行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月仍可能升息，操作不宜追多。預估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儘管美國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官員講話偏鷹，但市場沉浸在升息步伐將放緩的預期，美債利率走低。上周五收在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3.6776%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。台債市場，近期受到美債利率走勢影響，亦無壽險賣券壓力，在市場成交清淡下，利率大幅走低。上週台債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29C0F9FC-3C06-309F-8566-C955119D88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0F68249A-2366-B2A6-5363-1FD4995D9B1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7405D3B6-4EF4-3F8A-F39C-DE3542F06A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CCAE0492-EDB2-FC47-8EA2-8019EFFD71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3CB7071-3C9F-09EC-F8DB-D48D2FA2A7F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5E81EED8-5506-F275-D8D5-CDD958F179B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A1E58247-8F40-4685-69F2-F5CE205927B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1/30 上午 09:04:11"/>
  <p:tag name="TAGTIMESTAMP" val="2022/11/30 上午 09:04:11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1/30 上午 09:04:07"/>
  <p:tag name="TAGTIMESTAMP" val="2022/11/30 上午 09:04:07"/>
  <p:tag name="CHARTTYPE" val="ECWB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1/30 上午 09:04:17"/>
  <p:tag name="TAGTIMESTAMP" val="2022/11/30 上午 09:04:17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1/30 上午 09:04:28"/>
  <p:tag name="TAGTIMESTAMP" val="2022/11/30 上午 09:04:28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1/30 上午 09:04:28"/>
  <p:tag name="TAGTIMESTAMP" val="2022/11/30 上午 09:04:28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1/30 上午 09:04:37"/>
  <p:tag name="TAGTIMESTAMP" val="2022/11/30 上午 09:04:37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1/30 上午 09:04:11"/>
  <p:tag name="TAGTIMESTAMP" val="2022/11/30 上午 09:04:11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1/30 上午 09:04:26"/>
  <p:tag name="TAGTIMESTAMP" val="2022/11/30 上午 09:04:26"/>
  <p:tag name="CHARTTYPE" val="GC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1/30 上午 09:04:33"/>
  <p:tag name="TAGTIMESTAMP" val="2022/11/30 上午 09:04:33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1/30 上午 09:04:11"/>
  <p:tag name="TAGTIMESTAMP" val="2022/11/30 上午 09:04:11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1/30 上午 09:04:29"/>
  <p:tag name="TAGTIMESTAMP" val="2022/11/30 上午 09:04:29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1/30 上午 09:04:37"/>
  <p:tag name="TAGTIMESTAMP" val="2022/11/30 上午 09:04:37"/>
  <p:tag name="CHARTTYPE" val="G"/>
  <p:tag name="WORKBOOKFILENAME" val="C:\Users\Administrator\Documents\週報\大中票券債券市場展望雙週報20221130.pptx"/>
  <p:tag name="WORKSHEETNAME" val="C:\Users\Administrator\Documents\週報\大中票券債券市場展望雙週報202211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6767</TotalTime>
  <Words>334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270</cp:revision>
  <dcterms:created xsi:type="dcterms:W3CDTF">2018-04-19T05:44:13Z</dcterms:created>
  <dcterms:modified xsi:type="dcterms:W3CDTF">2022-11-30T03:17:20Z</dcterms:modified>
</cp:coreProperties>
</file>