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12_12_15_21_29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12_12_15_21_39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12_12_15_21_12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2_12_12_15_21_2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2_12_12_15_21_39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2_12_12_15_21_37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2_12_12_15_21_45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12_12_15_21_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12_12_15_21_19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12_12_15_21_29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12_12_15_21_12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12_12_15_21_29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12_12_15_21_3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12_12_15_21_1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2022/12/12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D1273269-88AD-1534-02C8-BDA53229148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4F18C797-C04E-C86C-9348-B58F0FDA486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60CCAC23-8B61-3644-F2A7-590A9D39891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3EDE361C-ED1A-239D-A28A-5C2FB16D870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62ACEC46-810D-5D31-7CFE-CE0C19FF14A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E378DDE6-5EBA-E981-7E29-F01049A4BC4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53">
            <a:extLst>
              <a:ext uri="{FF2B5EF4-FFF2-40B4-BE49-F238E27FC236}">
                <a16:creationId xmlns:a16="http://schemas.microsoft.com/office/drawing/2014/main" id="{978CC9B0-2528-D66C-A5BD-3CBC2D64621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FA639E30-7CEB-8060-76F4-04916CD63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34044"/>
              </p:ext>
            </p:extLst>
          </p:nvPr>
        </p:nvGraphicFramePr>
        <p:xfrm>
          <a:off x="457200" y="1196752"/>
          <a:ext cx="8229599" cy="5522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53305" imgH="5877070" progId="Excel.Sheet.12">
                  <p:embed/>
                </p:oleObj>
              </mc:Choice>
              <mc:Fallback>
                <p:oleObj name="Worksheet" r:id="rId2" imgW="7753305" imgH="5877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196752"/>
                        <a:ext cx="8229599" cy="5522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利率月線向下而季線趨勢由向上轉為趨平，市場不斷修正對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升息路徑的預期，但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官方仍舊一貫的鷹派說法，預估利率有機會先上測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月新屋開工、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月新屋銷售與成屋銷售。目前估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在本周將升息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碼，但對明年的升息路徑，市場看法與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官員言論有所分歧。美債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利率區間暫看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3.50%~3.80%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公債利率仍受美債影響，預估台灣央行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月僅升息半碼，市場看法轉為偏多，台債利率走勢可能整理為主。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利率走勢多已下跌為主，因經濟數據給予市場經濟衰退的預期，從而猜測聯準會升息力道不再強勢。但最新的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數據又給予支持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鷹派升息的看法，美債利率從低點反彈。上週美債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3.5783%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。台灣公債利率近期受到美債走勢及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標售結果利率偏低影響，帶動利率進一步走低。上週，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1.125%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16F4DADF-D962-748E-70B0-DB12D70B10B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25A709D9-5882-420B-FCB8-F18D41FAF3E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2FCC70DD-7461-BCB7-8521-E6BB8EC9BDA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626DB358-4DB6-5054-31EF-62C4AAC7967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EA12F8B3-73D0-2650-961C-73576E7256C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C776CE98-2BD2-C177-1A03-37C7C98E489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2A6A033B-1F9C-F946-5E4A-67890641749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12/12 下午 03:21:13"/>
  <p:tag name="TAGTIMESTAMP" val="2022/12/12 下午 03:21:13"/>
  <p:tag name="CHARTTYPE" val="G"/>
  <p:tag name="WORKBOOKFILENAME" val="C:\Users\Administrator\Documents\週報\大中票券債券市場展望雙週報20221212.pptx"/>
  <p:tag name="WORKSHEETNAME" val="C:\Users\Administrator\Documents\週報\大中票券債券市場展望雙週報2022121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12/12 下午 03:21:15"/>
  <p:tag name="TAGTIMESTAMP" val="2022/12/12 下午 03:21:15"/>
  <p:tag name="CHARTTYPE" val="ECWB"/>
  <p:tag name="WORKBOOKFILENAME" val="C:\Users\Administrator\Documents\週報\大中票券債券市場展望雙週報20221212.pptx"/>
  <p:tag name="WORKSHEETNAME" val="C:\Users\Administrator\Documents\週報\大中票券債券市場展望雙週報2022121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12/12 下午 03:21:33"/>
  <p:tag name="TAGTIMESTAMP" val="2022/12/12 下午 03:21:33"/>
  <p:tag name="CHARTTYPE" val="G"/>
  <p:tag name="WORKBOOKFILENAME" val="C:\Users\Administrator\Documents\週報\大中票券債券市場展望雙週報20221212.pptx"/>
  <p:tag name="WORKSHEETNAME" val="C:\Users\Administrator\Documents\週報\大中票券債券市場展望雙週報20221212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12/12 下午 03:21:44"/>
  <p:tag name="TAGTIMESTAMP" val="2022/12/12 下午 03:21:44"/>
  <p:tag name="CHARTTYPE" val="G"/>
  <p:tag name="WORKBOOKFILENAME" val="C:\Users\Administrator\Documents\週報\大中票券債券市場展望雙週報20221212.pptx"/>
  <p:tag name="WORKSHEETNAME" val="C:\Users\Administrator\Documents\週報\大中票券債券市場展望雙週報20221212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2/12/12 下午 03:21:41"/>
  <p:tag name="TAGTIMESTAMP" val="2022/12/12 下午 03:21:41"/>
  <p:tag name="CHARTTYPE" val="G"/>
  <p:tag name="WORKBOOKFILENAME" val="C:\Users\Administrator\Documents\週報\大中票券債券市場展望雙週報20221212.pptx"/>
  <p:tag name="WORKSHEETNAME" val="C:\Users\Administrator\Documents\週報\大中票券債券市場展望雙週報20221212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2/12/12 下午 03:21:48"/>
  <p:tag name="TAGTIMESTAMP" val="2022/12/12 下午 03:21:48"/>
  <p:tag name="CHARTTYPE" val="G"/>
  <p:tag name="WORKBOOKFILENAME" val="C:\Users\Administrator\Documents\週報\大中票券債券市場展望雙週報20221212.pptx"/>
  <p:tag name="WORKSHEETNAME" val="C:\Users\Administrator\Documents\週報\大中票券債券市場展望雙週報2022121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12/12 下午 03:21:23"/>
  <p:tag name="TAGTIMESTAMP" val="2022/12/12 下午 03:21:23"/>
  <p:tag name="CHARTTYPE" val="G"/>
  <p:tag name="WORKBOOKFILENAME" val="C:\Users\Administrator\Documents\週報\大中票券債券市場展望雙週報20221212.pptx"/>
  <p:tag name="WORKSHEETNAME" val="C:\Users\Administrator\Documents\週報\大中票券債券市場展望雙週報2022121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12/12 下午 03:21:33"/>
  <p:tag name="TAGTIMESTAMP" val="2022/12/12 下午 03:21:33"/>
  <p:tag name="CHARTTYPE" val="G"/>
  <p:tag name="WORKBOOKFILENAME" val="C:\Users\Administrator\Documents\週報\大中票券債券市場展望雙週報20221212.pptx"/>
  <p:tag name="WORKSHEETNAME" val="C:\Users\Administrator\Documents\週報\大中票券債券市場展望雙週報2022121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12/12 下午 03:21:16"/>
  <p:tag name="TAGTIMESTAMP" val="2022/12/12 下午 03:21:16"/>
  <p:tag name="CHARTTYPE" val="G"/>
  <p:tag name="WORKBOOKFILENAME" val="C:\Users\Administrator\Documents\週報\大中票券債券市場展望雙週報20221212.pptx"/>
  <p:tag name="WORKSHEETNAME" val="C:\Users\Administrator\Documents\週報\大中票券債券市場展望雙週報2022121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12/12 下午 03:21:31"/>
  <p:tag name="TAGTIMESTAMP" val="2022/12/12 下午 03:21:31"/>
  <p:tag name="CHARTTYPE" val="GC"/>
  <p:tag name="WORKBOOKFILENAME" val="C:\Users\Administrator\Documents\週報\大中票券債券市場展望雙週報20221212.pptx"/>
  <p:tag name="WORKSHEETNAME" val="C:\Users\Administrator\Documents\週報\大中票券債券市場展望雙週報2022121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12/12 下午 03:21:41"/>
  <p:tag name="TAGTIMESTAMP" val="2022/12/12 下午 03:21:41"/>
  <p:tag name="CHARTTYPE" val="G"/>
  <p:tag name="WORKBOOKFILENAME" val="C:\Users\Administrator\Documents\週報\大中票券債券市場展望雙週報20221212.pptx"/>
  <p:tag name="WORKSHEETNAME" val="C:\Users\Administrator\Documents\週報\大中票券債券市場展望雙週報2022121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12/12 下午 03:21:16"/>
  <p:tag name="TAGTIMESTAMP" val="2022/12/12 下午 03:21:16"/>
  <p:tag name="CHARTTYPE" val="G"/>
  <p:tag name="WORKBOOKFILENAME" val="C:\Users\Administrator\Documents\週報\大中票券債券市場展望雙週報20221212.pptx"/>
  <p:tag name="WORKSHEETNAME" val="C:\Users\Administrator\Documents\週報\大中票券債券市場展望雙週報2022121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12/12 下午 03:21:34"/>
  <p:tag name="TAGTIMESTAMP" val="2022/12/12 下午 03:21:34"/>
  <p:tag name="CHARTTYPE" val="G"/>
  <p:tag name="WORKBOOKFILENAME" val="C:\Users\Administrator\Documents\週報\大中票券債券市場展望雙週報20221212.pptx"/>
  <p:tag name="WORKSHEETNAME" val="C:\Users\Administrator\Documents\週報\大中票券債券市場展望雙週報2022121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12/12 下午 03:21:45"/>
  <p:tag name="TAGTIMESTAMP" val="2022/12/12 下午 03:21:45"/>
  <p:tag name="CHARTTYPE" val="G"/>
  <p:tag name="WORKBOOKFILENAME" val="C:\Users\Administrator\Documents\週報\大中票券債券市場展望雙週報20221212.pptx"/>
  <p:tag name="WORKSHEETNAME" val="C:\Users\Administrator\Documents\週報\大中票券債券市場展望雙週報2022121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7145</TotalTime>
  <Words>376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274</cp:revision>
  <dcterms:created xsi:type="dcterms:W3CDTF">2018-04-19T05:44:13Z</dcterms:created>
  <dcterms:modified xsi:type="dcterms:W3CDTF">2022-12-12T08:49:28Z</dcterms:modified>
</cp:coreProperties>
</file>