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1_7_15_17_4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1_7_15_17_5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1_7_15_17_2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3_1_7_15_17_3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3_1_7_15_17_4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3_1_7_15_17_55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3_1_7_15_18_3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1_7_15_17_2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1_7_15_17_4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1_7_15_17_5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1_7_15_17_27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1_7_15_17_4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1_7_15_17_5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1_7_15_17_2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2023/01/09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4C4721D6-1BBF-0881-9056-BAC84622766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F6BAEDD3-D347-3204-CD49-73206DC9D9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D46750CB-CB08-5976-8DB8-6E63A548482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84CA583D-120F-7BF0-A6E3-C602A2BBED9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F78EFE32-7BE9-BC24-7318-F54A97994BB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2ADF9F8D-C9BE-2E61-CFB1-591EF3BCC20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DE381DF4-3724-DB2A-6DF6-A80FE21A44D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DBC3E562-4372-E3A6-F696-522D15F26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34245"/>
              </p:ext>
            </p:extLst>
          </p:nvPr>
        </p:nvGraphicFramePr>
        <p:xfrm>
          <a:off x="876300" y="2077243"/>
          <a:ext cx="739140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91255" imgH="3571984" progId="Excel.Sheet.12">
                  <p:embed/>
                </p:oleObj>
              </mc:Choice>
              <mc:Fallback>
                <p:oleObj name="Worksheet" r:id="rId2" imgW="7391255" imgH="3571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6300" y="2077243"/>
                        <a:ext cx="7391400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利率月線向上而季線趨勢由橫平轉為趨向下，雖然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官方仍舊強調鷹派說法，但通膨出現放緩跡象，帶動利率轉向下跌。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經濟數據方面，即將公布德國元月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月僅升息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碼，市場利率高點似已浮現。美債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利率區間暫看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3.40%~3.80%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公債利率仍受美債影響，且市場看法轉為偏多，台債利率走勢盤跌為主，建議利率逢高加碼布局。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利率呈現下跌走勢，因經濟數據隱含通膨降溫的機會，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月以來低於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，預期限制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未來升息的空間。上週美債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3.558%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。台灣公債利率近期受到美債走勢及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新券標售結果利率偏低影響，利率走勢偏下跌。上週，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99BCFB21-3F45-F74C-779C-1CE753F64E4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62465C9B-A89E-E532-C1CD-93B6123AA2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73644746-A668-0D66-3D83-B0F18EC26B8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DD54B777-C401-D01F-29AD-3421359569D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1A8FC2EE-839E-C6CF-8D59-7C1625F560E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5ED1931C-FC44-8D32-FE3A-CFC55840404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861E0E68-5625-475E-CD38-6F7312829D8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1/7 下午 03:17:32"/>
  <p:tag name="TAGTIMESTAMP" val="2023/1/7 下午 03:17:32"/>
  <p:tag name="CHARTTYPE" val="G"/>
  <p:tag name="WORKBOOKFILENAME" val="C:\Users\Administrator\Documents\週報\大中票券債券市場展望雙週報20230109.pptx"/>
  <p:tag name="WORKSHEETNAME" val="C:\Users\Administrator\Documents\週報\大中票券債券市場展望雙週報2023010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1/7 下午 03:17:28"/>
  <p:tag name="TAGTIMESTAMP" val="2023/1/7 下午 03:17:28"/>
  <p:tag name="CHARTTYPE" val="ECWB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1/7 下午 03:17:37"/>
  <p:tag name="TAGTIMESTAMP" val="2023/1/7 下午 03:17:37"/>
  <p:tag name="CHARTTYPE" val="G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1/7 下午 03:17:49"/>
  <p:tag name="TAGTIMESTAMP" val="2023/1/7 下午 03:17:49"/>
  <p:tag name="CHARTTYPE" val="G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3/1/7 下午 03:17:59"/>
  <p:tag name="TAGTIMESTAMP" val="2023/1/7 下午 03:17:59"/>
  <p:tag name="CHARTTYPE" val="G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3/1/7 下午 03:18:07"/>
  <p:tag name="TAGTIMESTAMP" val="2023/1/7 下午 03:18:07"/>
  <p:tag name="CHARTTYPE" val="G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1/7 下午 03:17:49"/>
  <p:tag name="TAGTIMESTAMP" val="2023/1/7 下午 03:17:49"/>
  <p:tag name="CHARTTYPE" val="G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1/7 下午 03:17:57"/>
  <p:tag name="TAGTIMESTAMP" val="2023/1/7 下午 03:17:57"/>
  <p:tag name="CHARTTYPE" val="G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1/7 下午 03:17:32"/>
  <p:tag name="TAGTIMESTAMP" val="2023/1/7 下午 03:17:32"/>
  <p:tag name="CHARTTYPE" val="G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1/7 下午 03:17:46"/>
  <p:tag name="TAGTIMESTAMP" val="2023/1/7 下午 03:17:46"/>
  <p:tag name="CHARTTYPE" val="GC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1/7 下午 03:17:55"/>
  <p:tag name="TAGTIMESTAMP" val="2023/1/7 下午 03:17:55"/>
  <p:tag name="CHARTTYPE" val="G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1/7 下午 03:17:32"/>
  <p:tag name="TAGTIMESTAMP" val="2023/1/7 下午 03:17:32"/>
  <p:tag name="CHARTTYPE" val="G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1/7 下午 03:17:49"/>
  <p:tag name="TAGTIMESTAMP" val="2023/1/7 下午 03:17:49"/>
  <p:tag name="CHARTTYPE" val="G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1/7 下午 03:17:59"/>
  <p:tag name="TAGTIMESTAMP" val="2023/1/7 下午 03:17:59"/>
  <p:tag name="CHARTTYPE" val="G"/>
  <p:tag name="WORKBOOKFILENAME" val="C:\Users\Administrator\Documents\週報\大中票券債券市場展望雙週報20230109.pptx"/>
  <p:tag name="WORKSHEETNAME" val="C:\Users\Administrator\Documents\週報\大中票券債券市場展望雙週報2023010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7225</TotalTime>
  <Words>323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277</cp:revision>
  <dcterms:created xsi:type="dcterms:W3CDTF">2018-04-19T05:44:13Z</dcterms:created>
  <dcterms:modified xsi:type="dcterms:W3CDTF">2023-01-07T08:26:04Z</dcterms:modified>
</cp:coreProperties>
</file>