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2023/1/30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3_1_30_11_12_3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3_1_30_11_12_3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3_1_30_11_12_2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3_1_30_11_12_2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3_1_30_11_12_3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3_1_30_11_12_21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3_1_30_11_12_39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3_1_30_11_12_4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3_1_30_11_12_2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3_1_30_11_12_3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3_1_30_11_12_45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3_1_30_11_12_2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2023/01/30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G 18">
            <a:extLst>
              <a:ext uri="{FF2B5EF4-FFF2-40B4-BE49-F238E27FC236}">
                <a16:creationId xmlns:a16="http://schemas.microsoft.com/office/drawing/2014/main" id="{97CD4B3D-10DE-C1C5-89D3-DBF6522FA8F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G 22">
            <a:extLst>
              <a:ext uri="{FF2B5EF4-FFF2-40B4-BE49-F238E27FC236}">
                <a16:creationId xmlns:a16="http://schemas.microsoft.com/office/drawing/2014/main" id="{6BC53F9A-013F-06E9-E9C6-A39ABE93B8A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G 9">
            <a:extLst>
              <a:ext uri="{FF2B5EF4-FFF2-40B4-BE49-F238E27FC236}">
                <a16:creationId xmlns:a16="http://schemas.microsoft.com/office/drawing/2014/main" id="{452F476F-5439-4E7F-B2B2-6129E9ACD1E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10" name="G 24">
            <a:extLst>
              <a:ext uri="{FF2B5EF4-FFF2-40B4-BE49-F238E27FC236}">
                <a16:creationId xmlns:a16="http://schemas.microsoft.com/office/drawing/2014/main" id="{D63B7E8A-C7B4-E92C-69E7-93782856C94A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10" name="G 20">
            <a:extLst>
              <a:ext uri="{FF2B5EF4-FFF2-40B4-BE49-F238E27FC236}">
                <a16:creationId xmlns:a16="http://schemas.microsoft.com/office/drawing/2014/main" id="{6229D0F7-9E8E-8F78-D02D-ABAC8BBA73E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D21376CE-9253-23D8-CA86-4EADB9FB02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917041"/>
              </p:ext>
            </p:extLst>
          </p:nvPr>
        </p:nvGraphicFramePr>
        <p:xfrm>
          <a:off x="611560" y="1268760"/>
          <a:ext cx="792088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7343884" progId="Excel.Sheet.12">
                  <p:embed/>
                </p:oleObj>
              </mc:Choice>
              <mc:Fallback>
                <p:oleObj name="Worksheet" r:id="rId2" imgW="7543800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268760"/>
                        <a:ext cx="7920880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利率月線與季線走勢皆呈現下跌趨勢，象徵近期利率上漲有限，偏向走低的型態。但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仍將升息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次，預估殖利率曲線倒掛情況將持續。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在經濟數據方面，即將公布美國元月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製造業與服務業指數、元月非農就業報告，歐元區元月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數據。近期公布的經濟數據，顯示通膨降溫，支持聯準會放緩升息步伐，債市對此多已提前反映，市場利率不排除有超跌情形，操作上追價要謹慎。台債方面，債市預期偏向多頭，台灣央行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Q1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不升息的機會大。債市利率近期亦偏低，養券空間變小，令交易商追價謹慎，債市橫盤機會大。預估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1.15%~1.30%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1.00%~1.35%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最近二周美債利率偏向整理，近期公布的美國個人消費支出核心價格指數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(PCE)12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月同比增速降至一年來最低，支持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月初僅會升息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碼的看法。但美債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利率多在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附近整理。台債市場，農曆年前利率收在近半年來低點附近，整體市場氣氛偏多，但利率過低，不利於後續追價。年前台債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G 12">
            <a:extLst>
              <a:ext uri="{FF2B5EF4-FFF2-40B4-BE49-F238E27FC236}">
                <a16:creationId xmlns:a16="http://schemas.microsoft.com/office/drawing/2014/main" id="{5F56A877-0D39-28A3-05F5-A888D30C132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G 13">
            <a:extLst>
              <a:ext uri="{FF2B5EF4-FFF2-40B4-BE49-F238E27FC236}">
                <a16:creationId xmlns:a16="http://schemas.microsoft.com/office/drawing/2014/main" id="{0962DA77-5AA4-D165-9E4C-CD471B0EAF9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G 14">
            <a:extLst>
              <a:ext uri="{FF2B5EF4-FFF2-40B4-BE49-F238E27FC236}">
                <a16:creationId xmlns:a16="http://schemas.microsoft.com/office/drawing/2014/main" id="{12FE9DAC-2B45-49AD-FCB3-9441BD42E2D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G 15">
            <a:extLst>
              <a:ext uri="{FF2B5EF4-FFF2-40B4-BE49-F238E27FC236}">
                <a16:creationId xmlns:a16="http://schemas.microsoft.com/office/drawing/2014/main" id="{B10579F8-EF60-30C7-F546-DE78F6D025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G 16">
            <a:extLst>
              <a:ext uri="{FF2B5EF4-FFF2-40B4-BE49-F238E27FC236}">
                <a16:creationId xmlns:a16="http://schemas.microsoft.com/office/drawing/2014/main" id="{9FCACF03-573A-BF3E-ACF0-B343BAB0C9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G 17">
            <a:extLst>
              <a:ext uri="{FF2B5EF4-FFF2-40B4-BE49-F238E27FC236}">
                <a16:creationId xmlns:a16="http://schemas.microsoft.com/office/drawing/2014/main" id="{916FE870-55B4-BFDF-5D32-C5EA8E2210A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10" name="G 25">
            <a:extLst>
              <a:ext uri="{FF2B5EF4-FFF2-40B4-BE49-F238E27FC236}">
                <a16:creationId xmlns:a16="http://schemas.microsoft.com/office/drawing/2014/main" id="{54B4EABA-A46E-C359-A541-461DB451CD4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3/1/30 上午 11:12:27"/>
  <p:tag name="TAGTIMESTAMP" val="2023/1/30 上午 11:12:27"/>
  <p:tag name="CHARTTYPE" val="G"/>
  <p:tag name="WORKBOOKFILENAME" val="C:\Users\Administrator\Documents\週報\大中票券債券市場展望雙週報20230130.pptx"/>
  <p:tag name="WORKSHEETNAME" val="C:\Users\Administrator\Documents\週報\大中票券債券市場展望雙週報2023013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3/1/30 上午 11:12:23"/>
  <p:tag name="TAGTIMESTAMP" val="2023/1/30 上午 11:12:23"/>
  <p:tag name="CHARTTYPE" val="ECWB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3/1/30 上午 11:12:31"/>
  <p:tag name="TAGTIMESTAMP" val="2023/1/30 上午 11:12:31"/>
  <p:tag name="CHARTTYPE" val="G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3/1/30 上午 11:12:44"/>
  <p:tag name="TAGTIMESTAMP" val="2023/1/30 上午 11:12:44"/>
  <p:tag name="CHARTTYPE" val="G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3/1/30 上午 11:12:43"/>
  <p:tag name="TAGTIMESTAMP" val="2023/1/30 上午 11:12:43"/>
  <p:tag name="CHARTTYPE" val="G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3/1/30 上午 11:12:52"/>
  <p:tag name="TAGTIMESTAMP" val="2023/1/30 上午 11:12:52"/>
  <p:tag name="CHARTTYPE" val="G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3/1/30 上午 11:12:27"/>
  <p:tag name="TAGTIMESTAMP" val="2023/1/30 上午 11:12:27"/>
  <p:tag name="CHARTTYPE" val="G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3/1/30 上午 11:12:41"/>
  <p:tag name="TAGTIMESTAMP" val="2023/1/30 上午 11:12:41"/>
  <p:tag name="CHARTTYPE" val="GC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3/1/30 上午 11:12:50"/>
  <p:tag name="TAGTIMESTAMP" val="2023/1/30 上午 11:12:50"/>
  <p:tag name="CHARTTYPE" val="G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3/1/30 上午 11:12:26"/>
  <p:tag name="TAGTIMESTAMP" val="2023/1/30 上午 11:12:26"/>
  <p:tag name="CHARTTYPE" val="G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3/1/30 上午 11:12:34"/>
  <p:tag name="TAGTIMESTAMP" val="2023/1/30 上午 11:12:34"/>
  <p:tag name="CHARTTYPE" val="G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3/1/30 上午 11:12:44"/>
  <p:tag name="TAGTIMESTAMP" val="2023/1/30 上午 11:12:44"/>
  <p:tag name="CHARTTYPE" val="G"/>
  <p:tag name="WORKBOOKFILENAME" val="C:\Users\Administrator\Documents\週報\大中票券債券市場展望雙週報20230130.pptx"/>
  <p:tag name="WORKSHEETNAME" val="C:\Users\Administrator\Documents\週報\大中票券債券市場展望雙週報2023013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6906</TotalTime>
  <Words>394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274</cp:revision>
  <dcterms:created xsi:type="dcterms:W3CDTF">2018-04-19T05:44:13Z</dcterms:created>
  <dcterms:modified xsi:type="dcterms:W3CDTF">2023-01-30T04:09:10Z</dcterms:modified>
</cp:coreProperties>
</file>