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3_6_12_49_2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3_6_12_49_3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3_6_12_49_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3_6_12_49_1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3_6_12_49_2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3_6_12_49_3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3_3_6_12_49_4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3_6_12_49_4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3_6_12_49_18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3_6_12_49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3_6_12_49_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3_6_12_49_2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3_6_12_49_3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3_6_12_49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2023/03/06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A2CBE7ED-A00D-53FA-6F86-903015B7CD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B8BD4F12-D6DE-DD0F-54E5-0B51669B4B9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8974CA8F-2750-5823-E339-0DBDB990CE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88C24358-6C6A-179F-CEC7-32B0950C7A9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3B94AB95-735D-98CA-B68D-085581DCE29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80BBBF79-8490-CC1A-6592-14F626E1C5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9AA7AF25-D015-2EC1-C1EF-0738D6CF417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2CC5E2F-B485-D95D-0051-ECCDB6321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97964"/>
              </p:ext>
            </p:extLst>
          </p:nvPr>
        </p:nvGraphicFramePr>
        <p:xfrm>
          <a:off x="457200" y="1340767"/>
          <a:ext cx="8229600" cy="524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5877070" progId="Excel.Sheet.12">
                  <p:embed/>
                </p:oleObj>
              </mc:Choice>
              <mc:Fallback>
                <p:oleObj name="Worksheet" r:id="rId2" imgW="7543800" imgH="58770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40767"/>
                        <a:ext cx="8229600" cy="524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利率月線向上而季線趨勢也向上，利率再度挑戰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關卡，雖然只站上一天，但隨著對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利率峰值上修，有可能在上測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數據。目前市場對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月的升息幅度預期可能上修，美債利率小幅偏空，但經濟數據若放緩，利率或再震盪走低。美債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3.75%~4.10%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公債利率雖受美債影響，但相對美債利率平穩，台債利率走勢以區間整理為主，建議利率逢高加碼布局。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最近二週，因為美國公布的數據顯示經濟具有韌性，市場延後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停止升息的時點。美債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利率震盪走揚，測試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關卡。上週美債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3.9517%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。台灣公債利率近期受到美債走勢高漲影響略為反應而上漲，但漲幅相對小，債市氣氛不偏空。上週，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11B4FC34-0940-8C6E-D224-C5396D0E8B0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D0F2351-C572-B678-15D2-AF236387BAC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84BE9FFC-F89E-87A8-559D-861B199B28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8C1A6391-CA3D-6522-FD33-EE7A9ED6796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7ED4FEE1-5350-4EF2-DF97-D539E2D3CF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691C85DC-D01D-A597-1BC9-BBDBA5DF81F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60CB48AC-E689-C832-715D-2047D1F5B40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3/6 下午 12:49:11"/>
  <p:tag name="TAGTIMESTAMP" val="2023/3/6 下午 12:49:11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3/6 下午 12:49:10"/>
  <p:tag name="TAGTIMESTAMP" val="2023/3/6 下午 12:49:10"/>
  <p:tag name="CHARTTYPE" val="ECWB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3/6 下午 12:49:20"/>
  <p:tag name="TAGTIMESTAMP" val="2023/3/6 下午 12:49:20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3/6 下午 12:49:29"/>
  <p:tag name="TAGTIMESTAMP" val="2023/3/6 下午 12:49:29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3/6 下午 12:49:39"/>
  <p:tag name="TAGTIMESTAMP" val="2023/3/6 下午 12:49:39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3/3/6 下午 12:49:47"/>
  <p:tag name="TAGTIMESTAMP" val="2023/3/6 下午 12:49:47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3/6 下午 12:49:22"/>
  <p:tag name="TAGTIMESTAMP" val="2023/3/6 下午 12:49:22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3/6 下午 12:49:32"/>
  <p:tag name="TAGTIMESTAMP" val="2023/3/6 下午 12:49:32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3/6 下午 12:49:12"/>
  <p:tag name="TAGTIMESTAMP" val="2023/3/6 下午 12:49:12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3/6 下午 12:49:26"/>
  <p:tag name="TAGTIMESTAMP" val="2023/3/6 下午 12:49:26"/>
  <p:tag name="CHARTTYPE" val="GC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3/6 下午 12:49:35"/>
  <p:tag name="TAGTIMESTAMP" val="2023/3/6 下午 12:49:35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3/6 下午 12:49:13"/>
  <p:tag name="TAGTIMESTAMP" val="2023/3/6 下午 12:49:13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3/6 下午 12:49:30"/>
  <p:tag name="TAGTIMESTAMP" val="2023/3/6 下午 12:49:30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3/6 下午 12:49:39"/>
  <p:tag name="TAGTIMESTAMP" val="2023/3/6 下午 12:49:39"/>
  <p:tag name="CHARTTYPE" val="G"/>
  <p:tag name="WORKBOOKFILENAME" val="C:\Users\Administrator\Documents\週報\大中票券債券市場展望雙週報20230306.pptx"/>
  <p:tag name="WORKSHEETNAME" val="C:\Users\Administrator\Documents\週報\大中票券債券市場展望雙週報2023030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7546</TotalTime>
  <Words>353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278</cp:revision>
  <dcterms:created xsi:type="dcterms:W3CDTF">2018-04-19T05:44:13Z</dcterms:created>
  <dcterms:modified xsi:type="dcterms:W3CDTF">2023-03-06T08:56:53Z</dcterms:modified>
</cp:coreProperties>
</file>