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4660"/>
  </p:normalViewPr>
  <p:slideViewPr>
    <p:cSldViewPr>
      <p:cViewPr varScale="1">
        <p:scale>
          <a:sx n="108" d="100"/>
          <a:sy n="108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2023/3/20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2023/3/20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2023/3/20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2023/3/20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2023/3/20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2023/3/20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2023/3/20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3_3_20_10_15_57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3_3_20_10_16_7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3_3_20_10_15_42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3_3_20_10_15_57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3_3_20_10_16_6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3_3_20_10_15_41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3_3_20_10_15_57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3_3_20_10_16_8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3_3_20_10_15_38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3_3_20_10_15_56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3_3_20_10_16_3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3_3_20_10_15_41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2023/03/20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D770A0B1-19A0-D576-58C8-D25BEF4ED9D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F7CC4548-0A36-850F-3264-22A97B735D7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983CB752-C22E-F918-B5DA-F4B370ED1DA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760F0325-94BA-D70F-E380-D207093B4D2E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7B5B6D24-720A-A2C1-06F8-231220F74CA8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CC11B5E1-9DA8-0942-94FB-13BBC298FD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839478"/>
              </p:ext>
            </p:extLst>
          </p:nvPr>
        </p:nvGraphicFramePr>
        <p:xfrm>
          <a:off x="457200" y="1268760"/>
          <a:ext cx="8229600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43800" imgH="7343884" progId="Excel.Sheet.12">
                  <p:embed/>
                </p:oleObj>
              </mc:Choice>
              <mc:Fallback>
                <p:oleObj name="Worksheet" r:id="rId2" imgW="7543800" imgH="73438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268760"/>
                        <a:ext cx="8229600" cy="54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利率月線與季線同為向下。市場對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月緊縮政策預期從原先的升息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碼轉為僅升息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碼或暫停升息。主要受到近期少數銀行倒閉消息影響。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月成屋銷售、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月新屋銷售，歐元區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數據。目前市場預期美國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2023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3~5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月仍有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1~2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碼的升息空間，年底前降息的機率也重新放上檯面討論，公債市場目前由避險買盤主導。台債方面，債市氣氛再度偏多，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月底央行即便升息，也可能意謂升息循環結束。公債利率有機會往下測試。預估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1.15%~1.30%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1.10%~1.35%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最近二周美債利率大幅走低，因矽谷銀行債券資產受升息影響而大虧，被監理機關監管，引發流動性危機，市場重新評估經濟實況是否比預期更弱，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是否暫停升息等，最新消息為瑞士信貸再度爆發倒閉危機，金融市場避險心態濃厚，公債利率再度大跌，然金融業的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CDS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卻大幅走揚，壓低公司債債券價格。上周五美國公債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3.4286%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。台債市場，市場再度預期央行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月可能不升息，利率走勢隨國際影響而走低。上週台債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1.08%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1.165%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72719848-D01C-5287-06A8-757C8B82DB6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9B12218A-743A-9B0A-C3FF-F233FADB595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2891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6A32974D-8ACE-58AE-B9B6-EED6CD8D053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DDF67F30-5272-4AC4-1EBB-E387041A5ED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7F0323B3-042E-B9E4-564C-E7788C4DCE1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B0985D6F-6438-71E2-0528-24C695E1616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29B3D2C7-8EC0-8C3F-BB88-45C5B238907B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3/3/20 上午 10:15:46"/>
  <p:tag name="TAGTIMESTAMP" val="2023/3/20 上午 10:15:46"/>
  <p:tag name="CHARTTYPE" val="G"/>
  <p:tag name="WORKBOOKFILENAME" val="C:\Users\Administrator\Documents\週報\大中票券債券市場展望雙週報20230320.pptx"/>
  <p:tag name="WORKSHEETNAME" val="C:\Users\Administrator\Documents\週報\大中票券債券市場展望雙週報20230320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3/3/20 上午 10:15:45"/>
  <p:tag name="TAGTIMESTAMP" val="2023/3/20 上午 10:15:45"/>
  <p:tag name="CHARTTYPE" val="ECWB"/>
  <p:tag name="WORKBOOKFILENAME" val="C:\Users\Administrator\Documents\週報\大中票券債券市場展望雙週報20230320.pptx"/>
  <p:tag name="WORKSHEETNAME" val="C:\Users\Administrator\Documents\週報\大中票券債券市場展望雙週報20230320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3/3/20 上午 10:16:02"/>
  <p:tag name="TAGTIMESTAMP" val="2023/3/20 上午 10:16:02"/>
  <p:tag name="CHARTTYPE" val="G"/>
  <p:tag name="WORKBOOKFILENAME" val="C:\Users\Administrator\Documents\週報\大中票券債券市場展望雙週報20230320.pptx"/>
  <p:tag name="WORKSHEETNAME" val="C:\Users\Administrator\Documents\週報\大中票券債券市場展望雙週報20230320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3/3/20 上午 10:16:11"/>
  <p:tag name="TAGTIMESTAMP" val="2023/3/20 上午 10:16:11"/>
  <p:tag name="CHARTTYPE" val="G"/>
  <p:tag name="WORKBOOKFILENAME" val="C:\Users\Administrator\Documents\週報\大中票券債券市場展望雙週報20230320.pptx"/>
  <p:tag name="WORKSHEETNAME" val="C:\Users\Administrator\Documents\週報\大中票券債券市場展望雙週報20230320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3/3/20 上午 10:16:02"/>
  <p:tag name="TAGTIMESTAMP" val="2023/3/20 上午 10:16:02"/>
  <p:tag name="CHARTTYPE" val="G"/>
  <p:tag name="WORKBOOKFILENAME" val="C:\Users\Administrator\Documents\週報\大中票券債券市場展望雙週報20230320.pptx"/>
  <p:tag name="WORKSHEETNAME" val="C:\Users\Administrator\Documents\週報\大中票券債券市場展望雙週報20230320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3/3/20 上午 10:16:13"/>
  <p:tag name="TAGTIMESTAMP" val="2023/3/20 上午 10:16:13"/>
  <p:tag name="CHARTTYPE" val="G"/>
  <p:tag name="WORKBOOKFILENAME" val="C:\Users\Administrator\Documents\週報\大中票券債券市場展望雙週報20230320.pptx"/>
  <p:tag name="WORKSHEETNAME" val="C:\Users\Administrator\Documents\週報\大中票券債券市場展望雙週報20230320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3/3/20 上午 10:15:44"/>
  <p:tag name="TAGTIMESTAMP" val="2023/3/20 上午 10:15:44"/>
  <p:tag name="CHARTTYPE" val="G"/>
  <p:tag name="WORKBOOKFILENAME" val="C:\Users\Administrator\Documents\週報\大中票券債券市場展望雙週報20230320.pptx"/>
  <p:tag name="WORKSHEETNAME" val="C:\Users\Administrator\Documents\週報\大中票券債券市場展望雙週報20230320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3/3/20 上午 10:15:59"/>
  <p:tag name="TAGTIMESTAMP" val="2023/3/20 上午 10:15:59"/>
  <p:tag name="CHARTTYPE" val="GC"/>
  <p:tag name="WORKBOOKFILENAME" val="C:\Users\Administrator\Documents\週報\大中票券債券市場展望雙週報20230320.pptx"/>
  <p:tag name="WORKSHEETNAME" val="C:\Users\Administrator\Documents\週報\大中票券債券市場展望雙週報20230320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3/3/20 上午 10:16:08"/>
  <p:tag name="TAGTIMESTAMP" val="2023/3/20 上午 10:16:08"/>
  <p:tag name="CHARTTYPE" val="G"/>
  <p:tag name="WORKBOOKFILENAME" val="C:\Users\Administrator\Documents\週報\大中票券債券市場展望雙週報20230320.pptx"/>
  <p:tag name="WORKSHEETNAME" val="C:\Users\Administrator\Documents\週報\大中票券債券市場展望雙週報20230320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3/3/20 上午 10:15:47"/>
  <p:tag name="TAGTIMESTAMP" val="2023/3/20 上午 10:15:47"/>
  <p:tag name="CHARTTYPE" val="G"/>
  <p:tag name="WORKBOOKFILENAME" val="C:\Users\Administrator\Documents\週報\大中票券債券市場展望雙週報20230320.pptx"/>
  <p:tag name="WORKSHEETNAME" val="C:\Users\Administrator\Documents\週報\大中票券債券市場展望雙週報20230320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3/3/20 上午 10:16:02"/>
  <p:tag name="TAGTIMESTAMP" val="2023/3/20 上午 10:16:02"/>
  <p:tag name="CHARTTYPE" val="G"/>
  <p:tag name="WORKBOOKFILENAME" val="C:\Users\Administrator\Documents\週報\大中票券債券市場展望雙週報20230320.pptx"/>
  <p:tag name="WORKSHEETNAME" val="C:\Users\Administrator\Documents\週報\大中票券債券市場展望雙週報20230320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3/3/20 上午 10:16:12"/>
  <p:tag name="TAGTIMESTAMP" val="2023/3/20 上午 10:16:12"/>
  <p:tag name="CHARTTYPE" val="G"/>
  <p:tag name="WORKBOOKFILENAME" val="C:\Users\Administrator\Documents\週報\大中票券債券市場展望雙週報20230320.pptx"/>
  <p:tag name="WORKSHEETNAME" val="C:\Users\Administrator\Documents\週報\大中票券債券市場展望雙週報20230320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7696</TotalTime>
  <Words>404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277</cp:revision>
  <dcterms:created xsi:type="dcterms:W3CDTF">2018-04-19T05:44:13Z</dcterms:created>
  <dcterms:modified xsi:type="dcterms:W3CDTF">2023-03-20T07:57:03Z</dcterms:modified>
</cp:coreProperties>
</file>