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6_12_11_35_3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6_12_11_35_4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6_12_11_35_1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6_12_11_35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6_12_11_35_3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6_12_11_35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6_12_11_35_2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6_12_11_35_3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6_12_11_35_1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6_12_11_35_3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6_12_11_35_4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6_12_11_35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2023/06/12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05EA9D43-F03A-0E05-1C2A-6924FDDB63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1A4CB629-681E-BA6A-75C2-D4C244A865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E2682EE4-CFBA-70B4-7120-0F7F286F1A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1DA23EA8-6A5F-2ECD-9D38-B6D2A511079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167D34A-388C-1D4D-DA71-B00AC530A58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2002561-1A62-8970-604F-26EE8A20A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45148"/>
              </p:ext>
            </p:extLst>
          </p:nvPr>
        </p:nvGraphicFramePr>
        <p:xfrm>
          <a:off x="457200" y="1340768"/>
          <a:ext cx="8229600" cy="524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086475" progId="Excel.Sheet.12">
                  <p:embed/>
                </p:oleObj>
              </mc:Choice>
              <mc:Fallback>
                <p:oleObj name="Worksheet" r:id="rId2" imgW="754380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40768"/>
                        <a:ext cx="8229600" cy="524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利率月線持續上揚，季線走勢則相對平緩。目前技術線型顯示上漲動能減弱，偏向整理。在經濟數據方面，即將公布美國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數據。目前市場預期美國六月暫停升息。觀察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會後聲明來預測未來走勢。另外美國政府債務上限協議通過後，對市場供給的影響還須評估。台債方面，債市氣氛依舊偏多，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年期公債利率持續在低點整理。目前養券成本仍高，多方追價謹慎。預估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1.12%~1.23%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1.25%~1.45%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公債利率近兩周在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3.60%~3.80%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區間整理，市場交易商雖預估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月暫停升息，但因美國就業數居尚佳，推測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月仍有升息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碼的空間。由於聯準會需要未來通膨、就業情況等數據來形成決策，因此債市利率相對震盪。美債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3.7394%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新券標售利率低於預期影響，債市利率持續低檔整理。目前市場預測台灣央行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月不升息，債市氣氛仍有利多方。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1.166%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91E61429-5A24-B03E-C0C0-495BAE655E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CC6C3F3-83B2-FF4F-E0F2-24CD750075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7B1940D-D2DB-14A2-87E2-4D33AAD6C0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432A1D8B-6AD6-F1EC-4E73-B6F86B7F36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F001BDFE-95A4-CF04-C27C-ACFCB912A2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3FCB370C-CCFE-49A3-6565-E4BBF43FE8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C9E367E9-9924-F46B-6FE4-F22BCB6BF46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6/12 上午 11:35:22"/>
  <p:tag name="TAGTIMESTAMP" val="2023/6/12 上午 11:35:22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6/12 上午 11:35:18"/>
  <p:tag name="TAGTIMESTAMP" val="2023/6/12 上午 11:35:18"/>
  <p:tag name="CHARTTYPE" val="ECWB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6/12 上午 11:35:30"/>
  <p:tag name="TAGTIMESTAMP" val="2023/6/12 上午 11:35:30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6/12 上午 11:35:41"/>
  <p:tag name="TAGTIMESTAMP" val="2023/6/12 上午 11:35:41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6/12 上午 11:35:31"/>
  <p:tag name="TAGTIMESTAMP" val="2023/6/12 上午 11:35:31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6/12 上午 11:35:41"/>
  <p:tag name="TAGTIMESTAMP" val="2023/6/12 上午 11:35:41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6/12 上午 11:35:25"/>
  <p:tag name="TAGTIMESTAMP" val="2023/6/12 上午 11:35:25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6/12 上午 11:35:39"/>
  <p:tag name="TAGTIMESTAMP" val="2023/6/12 上午 11:35:39"/>
  <p:tag name="CHARTTYPE" val="GC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6/12 上午 11:35:46"/>
  <p:tag name="TAGTIMESTAMP" val="2023/6/12 上午 11:35:46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6/12 上午 11:35:24"/>
  <p:tag name="TAGTIMESTAMP" val="2023/6/12 上午 11:35:24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6/12 上午 11:35:40"/>
  <p:tag name="TAGTIMESTAMP" val="2023/6/12 上午 11:35:40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6/12 上午 11:35:47"/>
  <p:tag name="TAGTIMESTAMP" val="2023/6/12 上午 11:35:47"/>
  <p:tag name="CHARTTYPE" val="G"/>
  <p:tag name="WORKBOOKFILENAME" val="C:\Users\Administrator\Documents\週報\大中票券債券市場展望雙週報20230612.pptx"/>
  <p:tag name="WORKSHEETNAME" val="C:\Users\Administrator\Documents\週報\大中票券債券市場展望雙週報202306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8250</TotalTime>
  <Words>377</Words>
  <Application>Microsoft Office PowerPoint</Application>
  <PresentationFormat>如螢幕大小 (4:3)</PresentationFormat>
  <Paragraphs>20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284</cp:revision>
  <dcterms:created xsi:type="dcterms:W3CDTF">2018-04-19T05:44:13Z</dcterms:created>
  <dcterms:modified xsi:type="dcterms:W3CDTF">2023-06-12T07:20:52Z</dcterms:modified>
</cp:coreProperties>
</file>