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108" d="100"/>
          <a:sy n="108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6_26_11_59_41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6_26_11_59_5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6_26_11_59_33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3_6_26_11_59_4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3_6_26_11_59_56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3_6_26_12_0_6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3_6_26_12_0_15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6_26_11_59_33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6_26_11_59_4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6_26_11_59_5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6_26_11_59_33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6_26_11_59_56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6_26_12_0_2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6_26_11_59_31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2023/06/26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B5CE817C-CF7F-8D2F-95BE-CDE5627F71E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DE74EC6B-C8F5-8DF7-B00A-D85827AA8D3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F4561999-95C7-EBB9-F9CA-A9154C550AF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4CF6D816-BE21-2E07-FC71-F3CD8BA6DDD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2781E72B-7C32-E940-7D51-725ED9A22DE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214DFB10-71D9-88A1-4B3B-5956E80DFF1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53">
            <a:extLst>
              <a:ext uri="{FF2B5EF4-FFF2-40B4-BE49-F238E27FC236}">
                <a16:creationId xmlns:a16="http://schemas.microsoft.com/office/drawing/2014/main" id="{B0E7919C-E188-5C9C-B4B0-677C9E6EB82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5035C555-7A07-1B63-69F4-64136384DF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700298"/>
              </p:ext>
            </p:extLst>
          </p:nvPr>
        </p:nvGraphicFramePr>
        <p:xfrm>
          <a:off x="457200" y="1417638"/>
          <a:ext cx="8229600" cy="525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6086475" progId="Excel.Sheet.12">
                  <p:embed/>
                </p:oleObj>
              </mc:Choice>
              <mc:Fallback>
                <p:oleObj name="Worksheet" r:id="rId2" imgW="7543800" imgH="6086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417638"/>
                        <a:ext cx="8229600" cy="5251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利率月線走勢趨平，可能轉向下，季線雖仍上升，但坡度趨緩，意謂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附近為相對高點。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可能於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月再度升息，但債市利率不易再上漲。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核心平減指數、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月失業率。雖然聯準會於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會議暫停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升息，但聯準會主席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Powell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在聽證會再次強調將升息，加上英國央行升息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碼高於預期，顯示主要國家打擊通膨決心不變。然經濟數據逐漸浮現放緩跡象，引導債市利率橫向整理。市場風險趨避，債市利率有下跌空間。台債市場，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公債利率走勢持續低檔整理，交投清淡，建議利率逢高仍需加碼布局。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利率呈現區間整理格局，雖然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月暫停升息，但暗示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月升息機會大；而近期經濟數據呈現放緩，顯示對升息將導致經濟衰退的擔憂，令市場利率走勢暫時處於區間整理。美債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利率最新收在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3.7347%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。台灣公布發債計畫，顯示第三季將發行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1050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億元公債，低於去年同期的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1107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億元。利率仍在低檔整理，債市氣氛不偏空。利率如有攀升，不乏終端買盤進場支撐。上週，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1.08%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74409CF6-800D-FF97-5037-ED49B11B047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F0206CD1-24FE-44E7-3168-E47A535590B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446DBD46-51D5-FE19-9F5E-DE893EDC9E9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65D1DA11-3CD5-9A72-C1B5-493B8E622D8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5B7C1C31-EE8B-DA8E-7A4A-9B7DE73C2CD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BDCCA888-F569-3059-B143-7153DDFEA3D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5340ED0C-F6EA-D80D-5737-489119F7776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6/26 上午 11:59:37"/>
  <p:tag name="TAGTIMESTAMP" val="2023/6/26 上午 11:59:37"/>
  <p:tag name="CHARTTYPE" val="G"/>
  <p:tag name="WORKBOOKFILENAME" val="C:\Users\Administrator\Documents\週報\大中票券債券市場展望雙週報20230626.pptx"/>
  <p:tag name="WORKSHEETNAME" val="C:\Users\Administrator\Documents\週報\大中票券債券市場展望雙週報20230626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6/26 上午 11:59:36"/>
  <p:tag name="TAGTIMESTAMP" val="2023/6/26 上午 11:59:36"/>
  <p:tag name="CHARTTYPE" val="ECWB"/>
  <p:tag name="WORKBOOKFILENAME" val="C:\Users\Administrator\Documents\週報\大中票券債券市場展望雙週報20230626.pptx"/>
  <p:tag name="WORKSHEETNAME" val="C:\Users\Administrator\Documents\週報\大中票券債券市場展望雙週報20230626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6/26 上午 11:59:48"/>
  <p:tag name="TAGTIMESTAMP" val="2023/6/26 上午 11:59:48"/>
  <p:tag name="CHARTTYPE" val="G"/>
  <p:tag name="WORKBOOKFILENAME" val="C:\Users\Administrator\Documents\週報\大中票券債券市場展望雙週報20230626.pptx"/>
  <p:tag name="WORKSHEETNAME" val="C:\Users\Administrator\Documents\週報\大中票券債券市場展望雙週報20230626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6/26 下午 12:00:01"/>
  <p:tag name="TAGTIMESTAMP" val="2023/6/26 下午 12:00:01"/>
  <p:tag name="CHARTTYPE" val="G"/>
  <p:tag name="WORKBOOKFILENAME" val="C:\Users\Administrator\Documents\週報\大中票券債券市場展望雙週報20230626.pptx"/>
  <p:tag name="WORKSHEETNAME" val="C:\Users\Administrator\Documents\週報\大中票券債券市場展望雙週報20230626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3/6/26 下午 12:00:10"/>
  <p:tag name="TAGTIMESTAMP" val="2023/6/26 下午 12:00:10"/>
  <p:tag name="CHARTTYPE" val="G"/>
  <p:tag name="WORKBOOKFILENAME" val="C:\Users\Administrator\Documents\週報\大中票券債券市場展望雙週報20230626.pptx"/>
  <p:tag name="WORKSHEETNAME" val="C:\Users\Administrator\Documents\週報\大中票券債券市場展望雙週報20230626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3/6/26 下午 12:00:19"/>
  <p:tag name="TAGTIMESTAMP" val="2023/6/26 下午 12:00:19"/>
  <p:tag name="CHARTTYPE" val="G"/>
  <p:tag name="WORKBOOKFILENAME" val="C:\Users\Administrator\Documents\週報\大中票券債券市場展望雙週報20230626.pptx"/>
  <p:tag name="WORKSHEETNAME" val="C:\Users\Administrator\Documents\週報\大中票券債券市場展望雙週報20230626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6/26 上午 11:59:50"/>
  <p:tag name="TAGTIMESTAMP" val="2023/6/26 上午 11:59:50"/>
  <p:tag name="CHARTTYPE" val="G"/>
  <p:tag name="WORKBOOKFILENAME" val="C:\Users\Administrator\Documents\週報\大中票券債券市場展望雙週報20230626.pptx"/>
  <p:tag name="WORKSHEETNAME" val="C:\Users\Administrator\Documents\週報\大中票券債券市場展望雙週報20230626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6/26 下午 12:00:02"/>
  <p:tag name="TAGTIMESTAMP" val="2023/6/26 下午 12:00:02"/>
  <p:tag name="CHARTTYPE" val="G"/>
  <p:tag name="WORKBOOKFILENAME" val="C:\Users\Administrator\Documents\週報\大中票券債券市場展望雙週報20230626.pptx"/>
  <p:tag name="WORKSHEETNAME" val="C:\Users\Administrator\Documents\週報\大中票券債券市場展望雙週報20230626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6/26 上午 11:59:38"/>
  <p:tag name="TAGTIMESTAMP" val="2023/6/26 上午 11:59:38"/>
  <p:tag name="CHARTTYPE" val="G"/>
  <p:tag name="WORKBOOKFILENAME" val="C:\Users\Administrator\Documents\週報\大中票券債券市場展望雙週報20230626.pptx"/>
  <p:tag name="WORKSHEETNAME" val="C:\Users\Administrator\Documents\週報\大中票券債券市場展望雙週報20230626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6/26 上午 11:59:58"/>
  <p:tag name="TAGTIMESTAMP" val="2023/6/26 上午 11:59:58"/>
  <p:tag name="CHARTTYPE" val="GC"/>
  <p:tag name="WORKBOOKFILENAME" val="C:\Users\Administrator\Documents\週報\大中票券債券市場展望雙週報20230626.pptx"/>
  <p:tag name="WORKSHEETNAME" val="C:\Users\Administrator\Documents\週報\大中票券債券市場展望雙週報20230626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6/26 下午 12:00:07"/>
  <p:tag name="TAGTIMESTAMP" val="2023/6/26 下午 12:00:07"/>
  <p:tag name="CHARTTYPE" val="G"/>
  <p:tag name="WORKBOOKFILENAME" val="C:\Users\Administrator\Documents\週報\大中票券債券市場展望雙週報20230626.pptx"/>
  <p:tag name="WORKSHEETNAME" val="C:\Users\Administrator\Documents\週報\大中票券債券市場展望雙週報20230626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6/26 上午 11:59:35"/>
  <p:tag name="TAGTIMESTAMP" val="2023/6/26 上午 11:59:35"/>
  <p:tag name="CHARTTYPE" val="G"/>
  <p:tag name="WORKBOOKFILENAME" val="C:\Users\Administrator\Documents\週報\大中票券債券市場展望雙週報20230626.pptx"/>
  <p:tag name="WORKSHEETNAME" val="C:\Users\Administrator\Documents\週報\大中票券債券市場展望雙週報20230626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6/26 上午 11:59:47"/>
  <p:tag name="TAGTIMESTAMP" val="2023/6/26 上午 11:59:47"/>
  <p:tag name="CHARTTYPE" val="G"/>
  <p:tag name="WORKBOOKFILENAME" val="C:\Users\Administrator\Documents\週報\大中票券債券市場展望雙週報20230626.pptx"/>
  <p:tag name="WORKSHEETNAME" val="C:\Users\Administrator\Documents\週報\大中票券債券市場展望雙週報20230626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6/26 下午 12:00:01"/>
  <p:tag name="TAGTIMESTAMP" val="2023/6/26 下午 12:00:01"/>
  <p:tag name="CHARTTYPE" val="G"/>
  <p:tag name="WORKBOOKFILENAME" val="C:\Users\Administrator\Documents\週報\大中票券債券市場展望雙週報20230626.pptx"/>
  <p:tag name="WORKSHEETNAME" val="C:\Users\Administrator\Documents\週報\大中票券債券市場展望雙週報20230626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8053</TotalTime>
  <Words>431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287</cp:revision>
  <dcterms:created xsi:type="dcterms:W3CDTF">2018-04-19T05:44:13Z</dcterms:created>
  <dcterms:modified xsi:type="dcterms:W3CDTF">2023-06-26T06:38:19Z</dcterms:modified>
</cp:coreProperties>
</file>