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10_2_10_26_3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10_2_10_26_5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10_2_10_26_3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3_10_2_10_26_4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3_10_2_10_26_50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10_2_10_26_3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10_2_10_26_4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10_2_10_26_5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10_2_10_26_3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10_2_10_26_5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10_2_10_26_5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10_2_10_26_31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2023/10/02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5A25D71F-C0C4-F5A6-040E-A9FF367E597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3D74EBF2-B66E-36F2-7DF4-6186B8EE849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E7B3C30F-BB0C-38AF-5BB2-244F97F0D5E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6ED026E6-0879-CD4F-8059-23AD166F6F6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7AC44C30-1D01-CDCE-5CCB-707CEC1362A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52ABF502-919F-29F2-0DE2-229CF2FF6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19100"/>
              </p:ext>
            </p:extLst>
          </p:nvPr>
        </p:nvGraphicFramePr>
        <p:xfrm>
          <a:off x="421430" y="1416812"/>
          <a:ext cx="8369042" cy="4892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4409930" progId="Excel.Sheet.12">
                  <p:embed/>
                </p:oleObj>
              </mc:Choice>
              <mc:Fallback>
                <p:oleObj name="Worksheet" r:id="rId2" imgW="7543800" imgH="4409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1430" y="1416812"/>
                        <a:ext cx="8369042" cy="4892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利率在月線與季線持續上揚的情況下，屢創近期新高。技術線形看漲，不預設利率高點。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服務指數，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月美國非農就業報告，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數據。最新公布的核心個人消費支出價格指數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月份環比上漲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年底以來最小漲幅。顯示美國通膨持續降溫。但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仍強調控制通膨尚未結束，有再升息的機會。台債方面，受到美債利率創近期新高影響，台債市場利率有補漲行情。但台灣通膨溫和，盤勢料在高檔趨於整理。預估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1.20%~1.28%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1.55%~1.75%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公債利率過去兩周持續走高，向上測試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的高點。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會後的點陣圖，暗示尚有升息的機會，且政策利率將在高檔維持更長時間。市場預期看法轉變，引導美公債利率修正走高。美債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4.5711%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。台債利率市場，受到美債利率走勢影響，雖然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年券標售結果佳，但是交易商操作保守，近期利率多偏上漲。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最新收盤利率為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3A0DA623-087F-408E-EBF2-573C536BC75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59A71CFF-6A22-0DD7-5546-9266E9CA89F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76DCE3B6-A632-E2C4-EE1A-966BE49B321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58E6FDE0-7BE9-C320-7A30-77CA2AAFF7D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FB2D37AD-C84C-FBC6-A4D7-786C93E23EE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EFCF967A-B5F7-FA5D-EE22-0284F4164F2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BAF4E043-979A-8B9F-A799-371BBE1E2DF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10/2 上午 10:26:39"/>
  <p:tag name="TAGTIMESTAMP" val="2023/10/2 上午 10:26:39"/>
  <p:tag name="CHARTTYPE" val="G"/>
  <p:tag name="WORKBOOKFILENAME" val="C:\Users\Administrator\Documents\週報\大中票券債券市場展望雙週報20231002.pptx"/>
  <p:tag name="WORKSHEETNAME" val="C:\Users\Administrator\Documents\週報\大中票券債券市場展望雙週報2023100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10/2 上午 10:26:36"/>
  <p:tag name="TAGTIMESTAMP" val="2023/10/2 上午 10:26:36"/>
  <p:tag name="CHARTTYPE" val="ECWB"/>
  <p:tag name="WORKBOOKFILENAME" val="C:\Users\Administrator\Documents\週報\大中票券債券市場展望雙週報20231002.pptx"/>
  <p:tag name="WORKSHEETNAME" val="C:\Users\Administrator\Documents\週報\大中票券債券市場展望雙週報2023100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10/2 上午 10:26:45"/>
  <p:tag name="TAGTIMESTAMP" val="2023/10/2 上午 10:26:45"/>
  <p:tag name="CHARTTYPE" val="G"/>
  <p:tag name="WORKBOOKFILENAME" val="C:\Users\Administrator\Documents\週報\大中票券債券市場展望雙週報20231002.pptx"/>
  <p:tag name="WORKSHEETNAME" val="C:\Users\Administrator\Documents\週報\大中票券債券市場展望雙週報2023100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10/2 上午 10:26:55"/>
  <p:tag name="TAGTIMESTAMP" val="2023/10/2 上午 10:26:55"/>
  <p:tag name="CHARTTYPE" val="G"/>
  <p:tag name="WORKBOOKFILENAME" val="C:\Users\Administrator\Documents\週報\大中票券債券市場展望雙週報20231002.pptx"/>
  <p:tag name="WORKSHEETNAME" val="C:\Users\Administrator\Documents\週報\大中票券債券市場展望雙週報2023100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10/2 上午 10:26:47"/>
  <p:tag name="TAGTIMESTAMP" val="2023/10/2 上午 10:26:47"/>
  <p:tag name="CHARTTYPE" val="G"/>
  <p:tag name="WORKBOOKFILENAME" val="C:\Users\Administrator\Documents\週報\大中票券債券市場展望雙週報20231002.pptx"/>
  <p:tag name="WORKSHEETNAME" val="C:\Users\Administrator\Documents\週報\大中票券債券市場展望雙週報2023100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10/2 上午 10:26:57"/>
  <p:tag name="TAGTIMESTAMP" val="2023/10/2 上午 10:26:57"/>
  <p:tag name="CHARTTYPE" val="G"/>
  <p:tag name="WORKBOOKFILENAME" val="C:\Users\Administrator\Documents\週報\大中票券債券市場展望雙週報20231002.pptx"/>
  <p:tag name="WORKSHEETNAME" val="C:\Users\Administrator\Documents\週報\大中票券債券市場展望雙週報2023100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10/2 上午 10:26:39"/>
  <p:tag name="TAGTIMESTAMP" val="2023/10/2 上午 10:26:39"/>
  <p:tag name="CHARTTYPE" val="G"/>
  <p:tag name="WORKBOOKFILENAME" val="C:\Users\Administrator\Documents\週報\大中票券債券市場展望雙週報20231002.pptx"/>
  <p:tag name="WORKSHEETNAME" val="C:\Users\Administrator\Documents\週報\大中票券債券市場展望雙週報2023100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10/2 上午 10:26:51"/>
  <p:tag name="TAGTIMESTAMP" val="2023/10/2 上午 10:26:51"/>
  <p:tag name="CHARTTYPE" val="GC"/>
  <p:tag name="WORKBOOKFILENAME" val="C:\Users\Administrator\Documents\週報\大中票券債券市場展望雙週報20231002.pptx"/>
  <p:tag name="WORKSHEETNAME" val="C:\Users\Administrator\Documents\週報\大中票券債券市場展望雙週報2023100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10/2 上午 10:26:59"/>
  <p:tag name="TAGTIMESTAMP" val="2023/10/2 上午 10:26:59"/>
  <p:tag name="CHARTTYPE" val="G"/>
  <p:tag name="WORKBOOKFILENAME" val="C:\Users\Administrator\Documents\週報\大中票券債券市場展望雙週報20231002.pptx"/>
  <p:tag name="WORKSHEETNAME" val="C:\Users\Administrator\Documents\週報\大中票券債券市場展望雙週報2023100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10/2 上午 10:26:35"/>
  <p:tag name="TAGTIMESTAMP" val="2023/10/2 上午 10:26:35"/>
  <p:tag name="CHARTTYPE" val="G"/>
  <p:tag name="WORKBOOKFILENAME" val="C:\Users\Administrator\Documents\週報\大中票券債券市場展望雙週報20231002.pptx"/>
  <p:tag name="WORKSHEETNAME" val="C:\Users\Administrator\Documents\週報\大中票券債券市場展望雙週報2023100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10/2 上午 10:26:44"/>
  <p:tag name="TAGTIMESTAMP" val="2023/10/2 上午 10:26:44"/>
  <p:tag name="CHARTTYPE" val="G"/>
  <p:tag name="WORKBOOKFILENAME" val="C:\Users\Administrator\Documents\週報\大中票券債券市場展望雙週報20231002.pptx"/>
  <p:tag name="WORKSHEETNAME" val="C:\Users\Administrator\Documents\週報\大中票券債券市場展望雙週報2023100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10/2 上午 10:26:54"/>
  <p:tag name="TAGTIMESTAMP" val="2023/10/2 上午 10:26:54"/>
  <p:tag name="CHARTTYPE" val="G"/>
  <p:tag name="WORKBOOKFILENAME" val="C:\Users\Administrator\Documents\週報\大中票券債券市場展望雙週報20231002.pptx"/>
  <p:tag name="WORKSHEETNAME" val="C:\Users\Administrator\Documents\週報\大中票券債券市場展望雙週報2023100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9108</TotalTime>
  <Words>380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292</cp:revision>
  <dcterms:created xsi:type="dcterms:W3CDTF">2018-04-19T05:44:13Z</dcterms:created>
  <dcterms:modified xsi:type="dcterms:W3CDTF">2023-10-02T07:08:32Z</dcterms:modified>
</cp:coreProperties>
</file>