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108" d="100"/>
          <a:sy n="108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1_22_11_42_1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1_22_11_42_2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1_22_11_42_5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4_1_22_11_42_1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4_1_22_11_42_23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1_22_11_42_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1_22_11_42_23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1_22_11_42_32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1_22_11_42_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1_22_11_42_2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1_22_11_42_2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1_22_11_42_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2024/01/22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8C2F0FCF-AA2C-0919-0E8C-2CC49167069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4E16E450-8116-AAC4-0DB8-D6E0906A1D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AB09B603-BAC3-FCC2-27B9-42281C4DB7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920D99DC-4E51-5070-220D-EFB0371DF2E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F6C5197E-6AF6-30E8-681F-9A891E84C91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F24DFFA5-5C09-6840-1933-FC456BF2A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097600"/>
              </p:ext>
            </p:extLst>
          </p:nvPr>
        </p:nvGraphicFramePr>
        <p:xfrm>
          <a:off x="457200" y="1268760"/>
          <a:ext cx="8229600" cy="539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7343884" progId="Excel.Sheet.12">
                  <p:embed/>
                </p:oleObj>
              </mc:Choice>
              <mc:Fallback>
                <p:oleObj name="Worksheet" r:id="rId2" imgW="7543800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39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利率月線向上而季線向下，預估利率將走大區間整理。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政策可能轉向寬鬆，但預期上半年利率偏向高檔整理。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企業景氣指數，美國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月耐久財訂單，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月新屋銷售、成屋待完成銷售。台灣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Q4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經濟成長率。近期美債利率出現反彈，因為修正先前對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降息過度預期。台債方面，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年期公債標售需求尚佳，但是因美債利率上漲，帶動台債利率小漲。觀察台債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成本未向下鬆動，目前公債類的養券空間不足，較無投資價值。操作上建議利率逢高酌量布局。預估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1.20%~1.28%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年期利率區間在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1.30%~1.45%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公債利率近期走勢反彈，站穩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上方，往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4.20%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測試。主因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官員談話冷卻市場對於降息的過度預期，且經濟數據仍佳，殖利率向上修正。上周五收在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4.1226%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年期公債新券標售符合市場預期，後受美債利率走勢影響，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公債利率小幅上漲，目前受限於養券成本仍高，交易商追價意願有限，公債利率的養券價值不顯。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最新收盤利率為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1.235%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3CBF4125-D658-F154-7FE4-954ED01159E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6760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EC4965A7-D428-D68A-BE30-2BBFAED61EA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12891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97B97806-E677-8E25-3649-03F2E39ACBA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63A38623-800E-D9F4-87C5-775EFF87EC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886D2DD-F8A8-BAB6-F361-A9E9E4E6C74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AD449E9B-6372-3E27-FAB7-A122E688DD2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53159A71-7961-389C-E8DA-73B32675A28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1/22 上午 11:42:11"/>
  <p:tag name="TAGTIMESTAMP" val="2024/1/22 上午 11:42:11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1/22 上午 11:42:08"/>
  <p:tag name="TAGTIMESTAMP" val="2024/1/22 上午 11:42:08"/>
  <p:tag name="CHARTTYPE" val="ECWB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1/22 上午 11:42:17"/>
  <p:tag name="TAGTIMESTAMP" val="2024/1/22 上午 11:42:17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1/22 上午 11:42:28"/>
  <p:tag name="TAGTIMESTAMP" val="2024/1/22 上午 11:42:28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1/22 上午 11:42:27"/>
  <p:tag name="TAGTIMESTAMP" val="2024/1/22 上午 11:42:27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1/22 上午 11:42:35"/>
  <p:tag name="TAGTIMESTAMP" val="2024/1/22 上午 11:42:35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1/22 上午 11:42:10"/>
  <p:tag name="TAGTIMESTAMP" val="2024/1/22 上午 11:42:10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1/22 上午 11:42:25"/>
  <p:tag name="TAGTIMESTAMP" val="2024/1/22 上午 11:42:25"/>
  <p:tag name="CHARTTYPE" val="GC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1/22 上午 11:42:33"/>
  <p:tag name="TAGTIMESTAMP" val="2024/1/22 上午 11:42:33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1/22 上午 11:42:07"/>
  <p:tag name="TAGTIMESTAMP" val="2024/1/22 上午 11:42:07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1/22 上午 11:42:16"/>
  <p:tag name="TAGTIMESTAMP" val="2024/1/22 上午 11:42:16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1/22 上午 11:42:28"/>
  <p:tag name="TAGTIMESTAMP" val="2024/1/22 上午 11:42:28"/>
  <p:tag name="CHARTTYPE" val="G"/>
  <p:tag name="WORKBOOKFILENAME" val="C:\Users\Administrator\Documents\週報\大中票券債券市場展望雙週報20240122.pptx"/>
  <p:tag name="WORKSHEETNAME" val="C:\Users\Administrator\Documents\週報\大中票券債券市場展望雙週報2024012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10087</TotalTime>
  <Words>384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304</cp:revision>
  <dcterms:created xsi:type="dcterms:W3CDTF">2018-04-19T05:44:13Z</dcterms:created>
  <dcterms:modified xsi:type="dcterms:W3CDTF">2024-01-22T09:34:23Z</dcterms:modified>
</cp:coreProperties>
</file>