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8_12_12_17_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8_12_12_17_1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8_12_12_16_5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8_12_12_17_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8_12_12_17_1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8_12_12_17_2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8_12_12_17_2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8_12_12_16_5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8_12_12_17_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8_12_12_17_1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8_12_12_16_5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8_12_12_17_1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8_12_12_17_1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8_12_12_16_5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2024/08/12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2920403-F80D-AA04-9D06-89745C85B1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DB093905-1921-003E-B656-3B9A6D324C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63C8667F-63A4-E164-B111-F095AC1217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1037FF8-3C2D-338E-07C6-2B8B1FB4BEA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522D7AC8-0380-4342-93C9-B12C23F9E39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C823623C-5D41-50B4-0C0C-E187F32D012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C8FD26A0-05D3-0067-C114-9924675E1C9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DCBA0CC-61E5-94D9-8DB2-91051C788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4588"/>
              </p:ext>
            </p:extLst>
          </p:nvPr>
        </p:nvGraphicFramePr>
        <p:xfrm>
          <a:off x="611561" y="1340768"/>
          <a:ext cx="7920880" cy="544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715016" progId="Excel.Sheet.12">
                  <p:embed/>
                </p:oleObj>
              </mc:Choice>
              <mc:Fallback>
                <p:oleObj name="Worksheet" r:id="rId2" imgW="7486514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1" y="1340768"/>
                        <a:ext cx="7920880" cy="544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利率下降通道的斜率變陡，利率跌破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後，重返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上方的機率變低。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數據，預料年增率持平或放緩；另將公布美國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月密大消費信心指數。其它尚有德國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調查、台灣第二季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數據。美債利率自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會議聲明後，出現比較大幅的震盪，市場對聯準會後續降息幅度有過度期待，但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官員態度偏保守，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月降息一碼比較符合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想法。台債市場，公債殖利率跟隨美債利率走低後後，養券空間更為壓縮，且最新公布景氣對策信號轉為紅燈，台灣央行態度偏向緊縮的看法不變，債市殖利率目前似有超跌跡象。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利率亦跌至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下方，市場氣氛偏多。操作上，建議仍需觀察物價數據變化，美元債利率逢高布局，台幣債則以初級投標為主。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最近二週，因非農就業報告數據較差，美債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，走低至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下方，後隨股市反彈，利率由低點反彈至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上方。債券交易商猜測聯準會在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月可能降息二碼而非一碼，且後續還有二碼以上的降息幅度，是造成美公債利率走低的主要因素。上週五美債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3.9398%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。台灣公債利率受到美債利率大跌影響而跟隨下跌，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年公債利率走低至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，但養券成本仍在高點，債券殖利率有超跌的可能。截至上週五，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8E88CC9-5607-117F-A80A-94E27177F9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20CA7056-D141-1832-5CC2-F56341BD82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40016A6C-5BB2-8F5D-2A7F-35C7581601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3A53150-444E-B459-8666-FD94DF87AE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30BE1BCD-E001-20B8-457F-B79FDD952E0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26156284-92B9-6BEA-464C-65A4A556D7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8FFBB22-0F7D-0CD4-FB71-5D0A68A8D2B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8/12 下午 12:17:00"/>
  <p:tag name="TAGTIMESTAMP" val="2024/8/12 下午 12:17:00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8/12 下午 12:16:58"/>
  <p:tag name="TAGTIMESTAMP" val="2024/8/12 下午 12:16:58"/>
  <p:tag name="CHARTTYPE" val="ECWB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8/12 下午 12:17:06"/>
  <p:tag name="TAGTIMESTAMP" val="2024/8/12 下午 12:17:06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8/12 下午 12:17:17"/>
  <p:tag name="TAGTIMESTAMP" val="2024/8/12 下午 12:17:17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8/12 下午 12:17:24"/>
  <p:tag name="TAGTIMESTAMP" val="2024/8/12 下午 12:17:24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8/12 下午 12:17:31"/>
  <p:tag name="TAGTIMESTAMP" val="2024/8/12 下午 12:17:31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8/12 下午 12:17:08"/>
  <p:tag name="TAGTIMESTAMP" val="2024/8/12 下午 12:17:08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8/12 下午 12:17:18"/>
  <p:tag name="TAGTIMESTAMP" val="2024/8/12 下午 12:17:18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8/12 下午 12:17:00"/>
  <p:tag name="TAGTIMESTAMP" val="2024/8/12 下午 12:17:00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8/12 下午 12:17:15"/>
  <p:tag name="TAGTIMESTAMP" val="2024/8/12 下午 12:17:15"/>
  <p:tag name="CHARTTYPE" val="GC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8/12 下午 12:17:22"/>
  <p:tag name="TAGTIMESTAMP" val="2024/8/12 下午 12:17:22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8/12 下午 12:16:55"/>
  <p:tag name="TAGTIMESTAMP" val="2024/8/12 下午 12:16:55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8/12 下午 12:17:04"/>
  <p:tag name="TAGTIMESTAMP" val="2024/8/12 下午 12:17:04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8/12 下午 12:17:17"/>
  <p:tag name="TAGTIMESTAMP" val="2024/8/12 下午 12:17:17"/>
  <p:tag name="CHARTTYPE" val="G"/>
  <p:tag name="WORKBOOKFILENAME" val="C:\Users\Peter.Tsai\Documents\週報\大中票券債券市場展望雙週報20240812.pptx"/>
  <p:tag name="WORKSHEETNAME" val="C:\Users\Peter.Tsai\Documents\週報\大中票券債券市場展望雙週報202408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10979</TotalTime>
  <Words>474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315</cp:revision>
  <dcterms:created xsi:type="dcterms:W3CDTF">2018-04-19T05:44:13Z</dcterms:created>
  <dcterms:modified xsi:type="dcterms:W3CDTF">2024-08-12T07:22:51Z</dcterms:modified>
</cp:coreProperties>
</file>