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9_23_16_12_3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9_23_16_12_4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9_23_16_12_2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9_23_16_12_3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9_23_16_12_4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9_23_16_12_5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9_23_16_12_59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9_23_16_12_2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9_23_16_12_4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9_23_16_12_5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9_23_16_12_2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9_23_16_12_4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9_23_16_12_4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9_23_16_12_1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2024/09/23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1F15D2D7-14BE-FC35-2B74-9A07215F17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DFE8D90B-2B38-6C8E-F8EC-095B1EC602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6A18E1D3-F419-DCEC-C29A-03DDDFF9729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550119D1-12E7-83A8-06E3-1C7FC3701DD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36B276E2-D9FC-BFFF-25C4-E3E88391AA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F41661F3-567B-65FA-9BAD-CCA46CECE89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7D87E7CE-EBDA-49A2-EFED-900BEEEEAFA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36536AC-76BA-D097-9F81-E22FAC19D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78500"/>
              </p:ext>
            </p:extLst>
          </p:nvPr>
        </p:nvGraphicFramePr>
        <p:xfrm>
          <a:off x="539552" y="1196752"/>
          <a:ext cx="8152498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6505611" progId="Excel.Sheet.12">
                  <p:embed/>
                </p:oleObj>
              </mc:Choice>
              <mc:Fallback>
                <p:oleObj name="Worksheet" r:id="rId2" imgW="7486514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196752"/>
                        <a:ext cx="8152498" cy="554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利率之月線與季線同趨下跌，在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降息後短線有打底型態，預期殖利率將有反彈後盤整的空間。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企業景氣指數，預期較前期下滑。美國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月新屋銷售與成屋待完成銷售，美國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月降息二碼後，美公債利率出現反彈，市場預測到年底尚有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碼的降息空間。台債市場，公債殖利率受到聯準會降息與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年公債標售利率偏低影響，絲毫不怵央行再度調升存準率一碼，債市利率仍走低。但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利率在央行會議後反彈。操作上，台債建議利率逢高酌量布局，慎選高利差債券。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利率偏向下跌，在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會議後反彈。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碼，但表明並非常態。美債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3.7413%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。台灣央行預期通膨將降溫但為管控房市，選擇再度調升存準率一碼而非升息。台灣公債利率市場，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年新券標售在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，低於預估中值，代表長券供不應求，且受美聯儲在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月降息影響。目前公債利率偏跌。截至上週五，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1.3902%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6636D26D-07B7-C23B-DC7B-A9E9B2B01B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3A342CFE-A06D-7D60-02A5-C35DFEDA3C3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41BBB8EC-29D6-8DBD-1BF6-AC394CD4E24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52FABC10-26BB-7528-F0BA-C64BCCA6A2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95FC771-04E3-394F-2701-9932D9D0D6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FD0E5F3-EBE7-7975-9E10-45F9DF9488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1210F4E5-9B81-E853-1151-49FA4291D87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9/23 下午 04:12:26"/>
  <p:tag name="TAGTIMESTAMP" val="2024/9/23 下午 04:12:26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9/23 下午 04:12:25"/>
  <p:tag name="TAGTIMESTAMP" val="2024/9/23 下午 04:12:25"/>
  <p:tag name="CHARTTYPE" val="ECWB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9/23 下午 04:12:37"/>
  <p:tag name="TAGTIMESTAMP" val="2024/9/23 下午 04:12:37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9/23 下午 04:12:47"/>
  <p:tag name="TAGTIMESTAMP" val="2024/9/23 下午 04:12:47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9/23 下午 04:12:56"/>
  <p:tag name="TAGTIMESTAMP" val="2024/9/23 下午 04:12:56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9/23 下午 04:13:03"/>
  <p:tag name="TAGTIMESTAMP" val="2024/9/23 下午 04:13:03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9/23 下午 04:12:47"/>
  <p:tag name="TAGTIMESTAMP" val="2024/9/23 下午 04:12:47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9/23 下午 04:12:55"/>
  <p:tag name="TAGTIMESTAMP" val="2024/9/23 下午 04:12:55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9/23 下午 04:12:26"/>
  <p:tag name="TAGTIMESTAMP" val="2024/9/23 下午 04:12:26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9/23 下午 04:12:45"/>
  <p:tag name="TAGTIMESTAMP" val="2024/9/23 下午 04:12:45"/>
  <p:tag name="CHARTTYPE" val="GC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9/23 下午 04:12:52"/>
  <p:tag name="TAGTIMESTAMP" val="2024/9/23 下午 04:12:52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9/23 下午 04:12:24"/>
  <p:tag name="TAGTIMESTAMP" val="2024/9/23 下午 04:12:24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9/23 下午 04:12:35"/>
  <p:tag name="TAGTIMESTAMP" val="2024/9/23 下午 04:12:35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9/23 下午 04:12:47"/>
  <p:tag name="TAGTIMESTAMP" val="2024/9/23 下午 04:12:47"/>
  <p:tag name="CHARTTYPE" val="G"/>
  <p:tag name="WORKBOOKFILENAME" val="C:\Users\Peter.Tsai\Documents\週報\大中票券債券市場展望雙週報20240923.pptx"/>
  <p:tag name="WORKSHEETNAME" val="C:\Users\Peter.Tsai\Documents\週報\大中票券債券市場展望雙週報2024092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11114</TotalTime>
  <Words>400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319</cp:revision>
  <dcterms:created xsi:type="dcterms:W3CDTF">2018-04-19T05:44:13Z</dcterms:created>
  <dcterms:modified xsi:type="dcterms:W3CDTF">2024-09-23T09:08:48Z</dcterms:modified>
</cp:coreProperties>
</file>