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2024/11/25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2024/11/25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2024/11/25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2024/11/25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2024/11/25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2024/11/25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2024/11/25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4_11_25_17_15_55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4_11_25_17_16_4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4_11_25_17_15_43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4_11_25_17_15_52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4_11_25_17_16_1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4_11_25_17_16_9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URDOTVGODAyNERBNEUwMU_2024_11_25_17_16_16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4_11_25_17_15_44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4_11_25_17_15_55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4_11_25_17_16_5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4_11_25_17_15_42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4_11_25_17_15_55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4_11_25_17_16_1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4_11_25_17_15_44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2024/11/25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782D4668-E63D-FD27-7662-48B64A0BBAE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40731F22-AD7C-B980-6532-AD635A6191F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9B73BC87-DBDB-E58A-863E-21867D159B7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F38FA587-3EB4-EB5D-18E2-4D9E77DCFA01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BF6104E1-58FB-5BBF-1DEF-3A9EFC88C18C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B8EFA610-0097-061B-7C2A-3FB7B66E3807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SOFR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7" name="G 66">
            <a:extLst>
              <a:ext uri="{FF2B5EF4-FFF2-40B4-BE49-F238E27FC236}">
                <a16:creationId xmlns:a16="http://schemas.microsoft.com/office/drawing/2014/main" id="{BC4F29AE-A570-F1B2-76DC-3F5706619FF0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032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4F7B7252-32D7-38D1-D539-F5967B29A4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680052"/>
              </p:ext>
            </p:extLst>
          </p:nvPr>
        </p:nvGraphicFramePr>
        <p:xfrm>
          <a:off x="539552" y="1268760"/>
          <a:ext cx="8147248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781784" imgH="7553289" progId="Excel.Sheet.12">
                  <p:embed/>
                </p:oleObj>
              </mc:Choice>
              <mc:Fallback>
                <p:oleObj name="Worksheet" r:id="rId2" imgW="7781784" imgH="75532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9552" y="1268760"/>
                        <a:ext cx="8147248" cy="5472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利率月線向上與季線向上趨勢依舊，惟在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4.40%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附近的整理時間變長，川普政策走向若大致底定後，利率有小幅下修機會。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企業景氣指數，預估較前期下降。另有美國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月新屋銷售與成屋銷售，美國第三季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GDP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數據。台灣第三季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GDP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數據。目前美公債利率在高檔整理，市場對未來川普政策有許多臆測，有可能關稅政策與移民遣返先影響經濟下行，因此美債利率未來可能先下後上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通膨反應滯後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。台債市場，公債殖利率受到五年券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標售利率偏高而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上漲，但受制籌碼優勢與美債走勢，利率可能下修。目前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利率也自高檔下修。操作上，仍須考量台灣通膨因素與偏高的養券成本，台債仍建議利率逢高酌量布局。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2514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4.40%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附近的區間高檔整理。川普當選後，對未來政策的評估，引導對聯準會降息預期幅度的縮減。然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年債殖利率在此高點附近頗具投資價值，因此具有一定支撐。上週五美債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4.4002%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。台灣近期因五年指標新券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R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券標售利率偏高，帶動利率上揚，逾三個月來高位。截至上週五，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1.57%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A13108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1.508%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F48D99C3-E425-1520-517A-92C8350CEE1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543B62E8-A95B-B25B-F2AC-CA01AB02F4B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C302E3AF-0F8E-239F-4842-CC0460B61EF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F738BF84-C3A4-200B-53F8-16DFA39C147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6A893A46-BBD7-30A8-7F1C-C8033E64590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4E4CB530-3150-52A1-4CE4-1542C40188B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614FB35D-E404-8D83-544D-33DADEE8A501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4/11/25 下午 05:15:48"/>
  <p:tag name="TAGTIMESTAMP" val="2024/11/25 下午 05:15:48"/>
  <p:tag name="CHARTTYPE" val="G"/>
  <p:tag name="WORKBOOKFILENAME" val="C:\Users\Peter.Tsai\Documents\週報\大中票券債券市場展望雙週報20241125.pptx"/>
  <p:tag name="WORKSHEETNAME" val="C:\Users\Peter.Tsai\Documents\週報\大中票券債券市場展望雙週報20241125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4/11/25 下午 05:15:46"/>
  <p:tag name="TAGTIMESTAMP" val="2024/11/25 下午 05:15:46"/>
  <p:tag name="CHARTTYPE" val="ECWB"/>
  <p:tag name="WORKBOOKFILENAME" val="C:\Users\Peter.Tsai\Documents\週報\大中票券債券市場展望雙週報20241125.pptx"/>
  <p:tag name="WORKSHEETNAME" val="C:\Users\Peter.Tsai\Documents\週報\大中票券債券市場展望雙週報20241125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4/11/25 下午 05:15:56"/>
  <p:tag name="TAGTIMESTAMP" val="2024/11/25 下午 05:15:56"/>
  <p:tag name="CHARTTYPE" val="G"/>
  <p:tag name="WORKBOOKFILENAME" val="C:\Users\Peter.Tsai\Documents\週報\大中票券債券市場展望雙週報20241125.pptx"/>
  <p:tag name="WORKSHEETNAME" val="C:\Users\Peter.Tsai\Documents\週報\大中票券債券市場展望雙週報20241125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4/11/25 下午 05:16:05"/>
  <p:tag name="TAGTIMESTAMP" val="2024/11/25 下午 05:16:05"/>
  <p:tag name="CHARTTYPE" val="G"/>
  <p:tag name="WORKBOOKFILENAME" val="C:\Users\Peter.Tsai\Documents\週報\大中票券債券市場展望雙週報20241125.pptx"/>
  <p:tag name="WORKSHEETNAME" val="C:\Users\Peter.Tsai\Documents\週報\大中票券債券市場展望雙週報20241125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4/11/25 下午 05:16:13"/>
  <p:tag name="TAGTIMESTAMP" val="2024/11/25 下午 05:16:13"/>
  <p:tag name="CHARTTYPE" val="G"/>
  <p:tag name="WORKBOOKFILENAME" val="C:\Users\Peter.Tsai\Documents\週報\大中票券債券市場展望雙週報20241125.pptx"/>
  <p:tag name="WORKSHEETNAME" val="C:\Users\Peter.Tsai\Documents\週報\大中票券債券市場展望雙週報20241125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66"/>
  <p:tag name="RANGENAME" val="&lt;_bbchartsh_QURDOTVGODAyNERBNEUwMU&gt;"/>
  <p:tag name="TYPENAME" val="BloombergGChartBMPType"/>
  <p:tag name="FILETIMESTAMP" val="2024/11/25 下午 05:16:20"/>
  <p:tag name="TAGTIMESTAMP" val="2024/11/25 下午 05:16:20"/>
  <p:tag name="CHARTTYPE" val="G"/>
  <p:tag name="WORKBOOKFILENAME" val="C:\Users\Peter.Tsai\Documents\週報\大中票券債券市場展望雙週報20241125.pptx"/>
  <p:tag name="WORKSHEETNAME" val="C:\Users\Peter.Tsai\Documents\週報\大中票券債券市場展望雙週報20241125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4/11/25 下午 05:16:00"/>
  <p:tag name="TAGTIMESTAMP" val="2024/11/25 下午 05:16:00"/>
  <p:tag name="CHARTTYPE" val="G"/>
  <p:tag name="WORKBOOKFILENAME" val="C:\Users\Peter.Tsai\Documents\週報\大中票券債券市場展望雙週報20241125.pptx"/>
  <p:tag name="WORKSHEETNAME" val="C:\Users\Peter.Tsai\Documents\週報\大中票券債券市場展望雙週報20241125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4/11/25 下午 05:16:09"/>
  <p:tag name="TAGTIMESTAMP" val="2024/11/25 下午 05:16:09"/>
  <p:tag name="CHARTTYPE" val="G"/>
  <p:tag name="WORKBOOKFILENAME" val="C:\Users\Peter.Tsai\Documents\週報\大中票券債券市場展望雙週報20241125.pptx"/>
  <p:tag name="WORKSHEETNAME" val="C:\Users\Peter.Tsai\Documents\週報\大中票券債券市場展望雙週報20241125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4/11/25 下午 05:15:47"/>
  <p:tag name="TAGTIMESTAMP" val="2024/11/25 下午 05:15:47"/>
  <p:tag name="CHARTTYPE" val="G"/>
  <p:tag name="WORKBOOKFILENAME" val="C:\Users\Peter.Tsai\Documents\週報\大中票券債券市場展望雙週報20241125.pptx"/>
  <p:tag name="WORKSHEETNAME" val="C:\Users\Peter.Tsai\Documents\週報\大中票券債券市場展望雙週報20241125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4/11/25 下午 05:15:57"/>
  <p:tag name="TAGTIMESTAMP" val="2024/11/25 下午 05:15:57"/>
  <p:tag name="CHARTTYPE" val="GC"/>
  <p:tag name="WORKBOOKFILENAME" val="C:\Users\Peter.Tsai\Documents\週報\大中票券債券市場展望雙週報20241125.pptx"/>
  <p:tag name="WORKSHEETNAME" val="C:\Users\Peter.Tsai\Documents\週報\大中票券債券市場展望雙週報20241125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4/11/25 下午 05:16:05"/>
  <p:tag name="TAGTIMESTAMP" val="2024/11/25 下午 05:16:05"/>
  <p:tag name="CHARTTYPE" val="G"/>
  <p:tag name="WORKBOOKFILENAME" val="C:\Users\Peter.Tsai\Documents\週報\大中票券債券市場展望雙週報20241125.pptx"/>
  <p:tag name="WORKSHEETNAME" val="C:\Users\Peter.Tsai\Documents\週報\大中票券債券市場展望雙週報20241125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4/11/25 下午 05:15:48"/>
  <p:tag name="TAGTIMESTAMP" val="2024/11/25 下午 05:15:48"/>
  <p:tag name="CHARTTYPE" val="G"/>
  <p:tag name="WORKBOOKFILENAME" val="C:\Users\Peter.Tsai\Documents\週報\大中票券債券市場展望雙週報20241125.pptx"/>
  <p:tag name="WORKSHEETNAME" val="C:\Users\Peter.Tsai\Documents\週報\大中票券債券市場展望雙週報20241125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4/11/25 下午 05:16:00"/>
  <p:tag name="TAGTIMESTAMP" val="2024/11/25 下午 05:16:00"/>
  <p:tag name="CHARTTYPE" val="G"/>
  <p:tag name="WORKBOOKFILENAME" val="C:\Users\Peter.Tsai\Documents\週報\大中票券債券市場展望雙週報20241125.pptx"/>
  <p:tag name="WORKSHEETNAME" val="C:\Users\Peter.Tsai\Documents\週報\大中票券債券市場展望雙週報20241125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4/11/25 下午 05:16:08"/>
  <p:tag name="TAGTIMESTAMP" val="2024/11/25 下午 05:16:08"/>
  <p:tag name="CHARTTYPE" val="G"/>
  <p:tag name="WORKBOOKFILENAME" val="C:\Users\Peter.Tsai\Documents\週報\大中票券債券市場展望雙週報20241125.pptx"/>
  <p:tag name="WORKSHEETNAME" val="C:\Users\Peter.Tsai\Documents\週報\大中票券債券市場展望雙週報20241125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11646</TotalTime>
  <Words>418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SOFR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323</cp:revision>
  <dcterms:created xsi:type="dcterms:W3CDTF">2018-04-19T05:44:13Z</dcterms:created>
  <dcterms:modified xsi:type="dcterms:W3CDTF">2024-11-25T10:08:38Z</dcterms:modified>
</cp:coreProperties>
</file>