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75" r:id="rId18"/>
    <p:sldId id="267" r:id="rId19"/>
    <p:sldId id="26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1_20_10_22_3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1_20_10_22_4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1_20_10_22_2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1_20_10_22_3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1_20_10_22_3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1_20_10_22_49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5_1_20_10_22_57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1_20_10_22_2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1_20_10_22_3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1_20_10_22_4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1_20_10_22_2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1_20_10_22_3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1_20_10_22_4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1_20_10_22_2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2025/01/20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0A81D73B-5A9F-DE12-75C2-DDA873EDA7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AEE3ECAD-5FE6-D30D-9F88-A9B12871312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25C4E510-B45F-EC85-188D-8027152857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3B86E900-AD39-695E-71E9-A26DDA1AAD8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48673E6A-6614-A67D-14D9-603613928E1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C2F28077-64A4-0044-2250-8678AD1DDF5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D67ABBA5-123F-4BF8-AF5B-B2B89678DA5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69CD48A9-8C53-F67A-3477-DCB3517AD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91213"/>
              </p:ext>
            </p:extLst>
          </p:nvPr>
        </p:nvGraphicFramePr>
        <p:xfrm>
          <a:off x="457200" y="1184111"/>
          <a:ext cx="8229600" cy="555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81784" imgH="7134152" progId="Excel.Sheet.12">
                  <p:embed/>
                </p:oleObj>
              </mc:Choice>
              <mc:Fallback>
                <p:oleObj name="Worksheet" r:id="rId2" imgW="7781784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84111"/>
                        <a:ext cx="8229600" cy="555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利率無法站上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後，周線將向下交叉月線，顯示近期利率有下修行情。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月新屋銷售與成屋銷售，美國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高點附近下修，因市場把最快降息的時間點提早到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月，利率因而走低。惟川普上台的新政策仍有不確定性，利率可能橫向整理。台債市場，公債殖利率先前受到美債影響而上漲，但漲幅有限。後續在標債結果佳及美債利率轉跌後而跟跌。而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利率也自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上方回跌。操作上，一月債市中公司債發行少，公債供給也低於到期量，籌碼決定了方向。近期債市利率或有向下修正，但不建議佈局追多，應等農曆年後，債市供給漸增，方尋較佳標的及有利時點購債。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利率呈現漲多拉回走勢。先前的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月非農就業報告令利率大漲，一度突破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；但後續公布的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數據低於預估，降息預期再度升溫，美債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利率自高檔大跌。上週五美債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4.627%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。台灣近期新券標售結果佳，且第一季公債供給量低於到期量，市場需求不錯，帶動利率走低。截至上週五，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486C5CAF-0DEE-A7C1-6C2E-41D6DFF924D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C6A8A84F-9EFD-7789-75F2-6A881BC6475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41EAB5D8-9D8A-9E31-7C0E-C9AE12B482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57AE24CC-8B8F-B130-858E-C82FF51C48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E05DFAD0-1278-17E5-BD9F-6FFA233760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F50AD976-A0C2-D4D8-4C19-1DC8512991C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61C677B6-6E8C-F7ED-B71C-01BA62F3EC0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1/20 上午 10:22:28"/>
  <p:tag name="TAGTIMESTAMP" val="2025/1/20 上午 10:22:28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1/20 上午 10:22:24"/>
  <p:tag name="TAGTIMESTAMP" val="2025/1/20 上午 10:22:24"/>
  <p:tag name="CHARTTYPE" val="ECWB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1/20 上午 10:22:34"/>
  <p:tag name="TAGTIMESTAMP" val="2025/1/20 上午 10:22:34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1/20 上午 10:22:43"/>
  <p:tag name="TAGTIMESTAMP" val="2025/1/20 上午 10:22:43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1/20 上午 10:22:53"/>
  <p:tag name="TAGTIMESTAMP" val="2025/1/20 上午 10:22:53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5/1/20 上午 10:23:00"/>
  <p:tag name="TAGTIMESTAMP" val="2025/1/20 上午 10:23:00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1/20 上午 10:22:42"/>
  <p:tag name="TAGTIMESTAMP" val="2025/1/20 上午 10:22:42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1/20 上午 10:22:51"/>
  <p:tag name="TAGTIMESTAMP" val="2025/1/20 上午 10:22:51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1/20 上午 10:22:28"/>
  <p:tag name="TAGTIMESTAMP" val="2025/1/20 上午 10:22:28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1/20 上午 10:22:40"/>
  <p:tag name="TAGTIMESTAMP" val="2025/1/20 上午 10:22:40"/>
  <p:tag name="CHARTTYPE" val="GC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1/20 上午 10:22:48"/>
  <p:tag name="TAGTIMESTAMP" val="2025/1/20 上午 10:22:48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1/20 上午 10:22:27"/>
  <p:tag name="TAGTIMESTAMP" val="2025/1/20 上午 10:22:27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1/20 上午 10:22:42"/>
  <p:tag name="TAGTIMESTAMP" val="2025/1/20 上午 10:22:42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1/20 上午 10:22:52"/>
  <p:tag name="TAGTIMESTAMP" val="2025/1/20 上午 10:22:52"/>
  <p:tag name="CHARTTYPE" val="G"/>
  <p:tag name="WORKBOOKFILENAME" val="C:\Users\Peter.Tsai\Documents\週報\大中票券債券市場展望雙週報20250120.pptx"/>
  <p:tag name="WORKSHEETNAME" val="C:\Users\Peter.Tsai\Documents\週報\大中票券債券市場展望雙週報2025012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12061</TotalTime>
  <Words>446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328</cp:revision>
  <dcterms:created xsi:type="dcterms:W3CDTF">2018-04-19T05:44:13Z</dcterms:created>
  <dcterms:modified xsi:type="dcterms:W3CDTF">2025-01-20T07:12:54Z</dcterms:modified>
</cp:coreProperties>
</file>