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75" r:id="rId18"/>
    <p:sldId id="267" r:id="rId19"/>
    <p:sldId id="268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2_17_12_30_7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2_17_12_30_14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2_17_12_29_50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2_17_12_29_58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2_17_12_30_7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2_17_12_30_16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5_2_17_12_30_23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2_17_12_29_52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2_17_12_30_0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2_17_12_30_9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2_17_12_29_52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2_17_12_30_6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2_17_12_30_13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2_17_12_29_52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2025/02/17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BD4EC5E9-AA6F-6FED-846B-76CFB190654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50BD4D05-B691-4D55-0FD3-BD553F283C0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0165F1B7-7F26-6109-8805-F8266453CAE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77E2114B-34A3-F2C2-5F1F-4FD50ABE8F6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9F8DD502-A993-6241-5A0C-5DF1FCAC802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8F92AB8C-F88A-6638-9706-D7F826EAB37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66">
            <a:extLst>
              <a:ext uri="{FF2B5EF4-FFF2-40B4-BE49-F238E27FC236}">
                <a16:creationId xmlns:a16="http://schemas.microsoft.com/office/drawing/2014/main" id="{338A6B9E-8519-C265-89E0-B814E91FA19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F8A18339-0605-56E1-FEE1-C92DA1C56F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746409"/>
              </p:ext>
            </p:extLst>
          </p:nvPr>
        </p:nvGraphicFramePr>
        <p:xfrm>
          <a:off x="539552" y="1268761"/>
          <a:ext cx="8064896" cy="54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781784" imgH="6924748" progId="Excel.Sheet.12">
                  <p:embed/>
                </p:oleObj>
              </mc:Choice>
              <mc:Fallback>
                <p:oleObj name="Worksheet" r:id="rId2" imgW="7781784" imgH="69247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552" y="1268761"/>
                        <a:ext cx="8064896" cy="542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利率月線向下，周線雖呈上揚，但斜率較平，兩者將交叉，美債利率走勢估盤整居多。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月新屋銷售與成屋銷售，美國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月密大消費信心指數。德國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調查。台灣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月失業率數據。目前美公債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高點附近下修，但對降息的預期，從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FEDWATCH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看，大約在下半年。川普出台關稅政策在短期雖然有通膨壓力，但長期可能因消費購買力下降，物價壓力可能放緩。美債利率目前多已經反映，預估利率偏向盤整格局。台債市場，公債殖利率過往的漲幅有限，市場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多以公債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標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售或公司債新券發行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來看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走勢，評估第一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季的補券需求佳，利率不易大漲。而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利率也多在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附近整理，主要為風力發電舉債的流量。操作上，籌碼決定方向。仍建議等待債市供給漸增，尋較佳標的及有利時點購債。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利率呈現橫盤整理走勢。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服務業指數放緩，利率走低至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4.41%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，但後續就業報告佳，且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高於預期，美債利率一度大漲超過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，但後續數據顯示在基期較高下，未來通膨壓力低，債市利率回跌。上週五美債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4.4762%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。台灣近期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新券標售利率高於預期中值，但後續因美債利率走低而自高檔回落，債氣氛不偏空。截至上週五，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A14103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1.585%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A14101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B61C1FBE-618B-CEEE-7375-FBCB371A28A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9CE88305-DB6D-B152-4215-E8319EA2C2D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DA3EEDEF-20CB-87B9-F1D1-4A282DFC075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B8A70394-3B8A-59F3-EDFB-AF0EE7CDD33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8D83F5DA-A6D7-CE3A-AFEF-332D48FA724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102539D8-CBD7-A56B-D6E9-FE27D9B1C13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083D96E6-C762-B32A-F6C5-159D2675A45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2/17 下午 12:29:57"/>
  <p:tag name="TAGTIMESTAMP" val="2025/2/17 下午 12:29:57"/>
  <p:tag name="CHARTTYPE" val="G"/>
  <p:tag name="WORKBOOKFILENAME" val="C:\Users\Peter.Tsai\Documents\週報\大中票券債券市場展望雙週報20250217.pptx"/>
  <p:tag name="WORKSHEETNAME" val="C:\Users\Peter.Tsai\Documents\週報\大中票券債券市場展望雙週報20250217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2/17 下午 12:29:52"/>
  <p:tag name="TAGTIMESTAMP" val="2025/2/17 下午 12:29:52"/>
  <p:tag name="CHARTTYPE" val="ECWB"/>
  <p:tag name="WORKBOOKFILENAME" val="C:\Users\Peter.Tsai\Documents\週報\大中票券債券市場展望雙週報20250217.pptx"/>
  <p:tag name="WORKSHEETNAME" val="C:\Users\Peter.Tsai\Documents\週報\大中票券債券市場展望雙週報20250217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2/17 下午 12:30:02"/>
  <p:tag name="TAGTIMESTAMP" val="2025/2/17 下午 12:30:02"/>
  <p:tag name="CHARTTYPE" val="G"/>
  <p:tag name="WORKBOOKFILENAME" val="C:\Users\Peter.Tsai\Documents\週報\大中票券債券市場展望雙週報20250217.pptx"/>
  <p:tag name="WORKSHEETNAME" val="C:\Users\Peter.Tsai\Documents\週報\大中票券債券市場展望雙週報20250217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2/17 下午 12:30:11"/>
  <p:tag name="TAGTIMESTAMP" val="2025/2/17 下午 12:30:11"/>
  <p:tag name="CHARTTYPE" val="G"/>
  <p:tag name="WORKBOOKFILENAME" val="C:\Users\Peter.Tsai\Documents\週報\大中票券債券市場展望雙週報20250217.pptx"/>
  <p:tag name="WORKSHEETNAME" val="C:\Users\Peter.Tsai\Documents\週報\大中票券債券市場展望雙週報20250217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2/17 下午 12:30:19"/>
  <p:tag name="TAGTIMESTAMP" val="2025/2/17 下午 12:30:19"/>
  <p:tag name="CHARTTYPE" val="G"/>
  <p:tag name="WORKBOOKFILENAME" val="C:\Users\Peter.Tsai\Documents\週報\大中票券債券市場展望雙週報20250217.pptx"/>
  <p:tag name="WORKSHEETNAME" val="C:\Users\Peter.Tsai\Documents\週報\大中票券債券市場展望雙週報20250217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5/2/17 下午 12:30:26"/>
  <p:tag name="TAGTIMESTAMP" val="2025/2/17 下午 12:30:26"/>
  <p:tag name="CHARTTYPE" val="G"/>
  <p:tag name="WORKBOOKFILENAME" val="C:\Users\Peter.Tsai\Documents\週報\大中票券債券市場展望雙週報20250217.pptx"/>
  <p:tag name="WORKSHEETNAME" val="C:\Users\Peter.Tsai\Documents\週報\大中票券債券市場展望雙週報20250217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2/17 下午 12:30:04"/>
  <p:tag name="TAGTIMESTAMP" val="2025/2/17 下午 12:30:04"/>
  <p:tag name="CHARTTYPE" val="G"/>
  <p:tag name="WORKBOOKFILENAME" val="C:\Users\Peter.Tsai\Documents\週報\大中票券債券市場展望雙週報20250217.pptx"/>
  <p:tag name="WORKSHEETNAME" val="C:\Users\Peter.Tsai\Documents\週報\大中票券債券市場展望雙週報20250217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2/17 下午 12:30:13"/>
  <p:tag name="TAGTIMESTAMP" val="2025/2/17 下午 12:30:13"/>
  <p:tag name="CHARTTYPE" val="G"/>
  <p:tag name="WORKBOOKFILENAME" val="C:\Users\Peter.Tsai\Documents\週報\大中票券債券市場展望雙週報20250217.pptx"/>
  <p:tag name="WORKSHEETNAME" val="C:\Users\Peter.Tsai\Documents\週報\大中票券債券市場展望雙週報20250217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2/17 下午 12:29:57"/>
  <p:tag name="TAGTIMESTAMP" val="2025/2/17 下午 12:29:57"/>
  <p:tag name="CHARTTYPE" val="G"/>
  <p:tag name="WORKBOOKFILENAME" val="C:\Users\Peter.Tsai\Documents\週報\大中票券債券市場展望雙週報20250217.pptx"/>
  <p:tag name="WORKSHEETNAME" val="C:\Users\Peter.Tsai\Documents\週報\大中票券債券市場展望雙週報20250217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2/17 下午 12:30:08"/>
  <p:tag name="TAGTIMESTAMP" val="2025/2/17 下午 12:30:08"/>
  <p:tag name="CHARTTYPE" val="GC"/>
  <p:tag name="WORKBOOKFILENAME" val="C:\Users\Peter.Tsai\Documents\週報\大中票券債券市場展望雙週報20250217.pptx"/>
  <p:tag name="WORKSHEETNAME" val="C:\Users\Peter.Tsai\Documents\週報\大中票券債券市場展望雙週報20250217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2/17 下午 12:30:17"/>
  <p:tag name="TAGTIMESTAMP" val="2025/2/17 下午 12:30:17"/>
  <p:tag name="CHARTTYPE" val="G"/>
  <p:tag name="WORKBOOKFILENAME" val="C:\Users\Peter.Tsai\Documents\週報\大中票券債券市場展望雙週報20250217.pptx"/>
  <p:tag name="WORKSHEETNAME" val="C:\Users\Peter.Tsai\Documents\週報\大中票券債券市場展望雙週報20250217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2/17 下午 12:29:58"/>
  <p:tag name="TAGTIMESTAMP" val="2025/2/17 下午 12:29:58"/>
  <p:tag name="CHARTTYPE" val="G"/>
  <p:tag name="WORKBOOKFILENAME" val="C:\Users\Peter.Tsai\Documents\週報\大中票券債券市場展望雙週報20250217.pptx"/>
  <p:tag name="WORKSHEETNAME" val="C:\Users\Peter.Tsai\Documents\週報\大中票券債券市場展望雙週報20250217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2/17 下午 12:30:11"/>
  <p:tag name="TAGTIMESTAMP" val="2025/2/17 下午 12:30:11"/>
  <p:tag name="CHARTTYPE" val="G"/>
  <p:tag name="WORKBOOKFILENAME" val="C:\Users\Peter.Tsai\Documents\週報\大中票券債券市場展望雙週報20250217.pptx"/>
  <p:tag name="WORKSHEETNAME" val="C:\Users\Peter.Tsai\Documents\週報\大中票券債券市場展望雙週報20250217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2/17 下午 12:30:18"/>
  <p:tag name="TAGTIMESTAMP" val="2025/2/17 下午 12:30:18"/>
  <p:tag name="CHARTTYPE" val="G"/>
  <p:tag name="WORKBOOKFILENAME" val="C:\Users\Peter.Tsai\Documents\週報\大中票券債券市場展望雙週報20250217.pptx"/>
  <p:tag name="WORKSHEETNAME" val="C:\Users\Peter.Tsai\Documents\週報\大中票券債券市場展望雙週報20250217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{EB7E0EF9-FC3A-44C4-B219-9837EC33189C}</Item>
  <Item xmlns="" name="ShapesMap_Charts">{"{EB7E0EF9-FC3A-44C4-B219-9837EC33189C}":{"256":{},"257":{},"258":{},"259":{},"260":{},"261":{},"262":{},"263":{},"264":{},"266":{},"267":{},"268":{},"270":{},"271":{},"272":{},"273":{},"274":{},"275":{}}}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BD76EAD6-C504-46EE-ADDD-4B555C7A54D7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12215</TotalTime>
  <Words>466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331</cp:revision>
  <dcterms:created xsi:type="dcterms:W3CDTF">2018-04-19T05:44:13Z</dcterms:created>
  <dcterms:modified xsi:type="dcterms:W3CDTF">2025-02-17T07:16:48Z</dcterms:modified>
</cp:coreProperties>
</file>