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75" r:id="rId18"/>
    <p:sldId id="267" r:id="rId19"/>
    <p:sldId id="26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4_1_16_18_4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4_1_16_18_5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4_1_16_18_2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4_1_16_18_3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4_1_16_18_4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4_1_16_18_52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5_4_1_16_19_0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4_1_16_18_2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4_1_16_18_4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4_1_16_18_5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4_1_16_18_2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4_1_16_18_4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4_1_16_18_4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4_1_16_18_2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2025/04/01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55A9FEF3-D0EA-76BA-4F2C-9C0AE849196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24F5DF63-6A94-CDC9-72C6-1AF7653B31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7C837540-F69C-42C6-C1BA-ECCDC4E3844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9CE4001F-3A21-2BA2-3316-49D20FB7C94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18AE578B-E447-0810-1E36-CF2FD00FBCC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9D72F451-B374-49BE-6E09-52922EBF054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C65AE977-D745-D1F0-74F7-EEB15BBE9E7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5569F350-1C6D-7A27-7E72-FB6E634CD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394713"/>
              </p:ext>
            </p:extLst>
          </p:nvPr>
        </p:nvGraphicFramePr>
        <p:xfrm>
          <a:off x="539552" y="1268760"/>
          <a:ext cx="8064896" cy="547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10580" imgH="6295880" progId="Excel.Sheet.12">
                  <p:embed/>
                </p:oleObj>
              </mc:Choice>
              <mc:Fallback>
                <p:oleObj name="Worksheet" r:id="rId2" imgW="7610580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268760"/>
                        <a:ext cx="8064896" cy="5471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利率月線向下與季線也向下，顯示盤勢偏向下跌。雖然川普政策搖擺，但市場關注在目前投資暫停後的經濟展望。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製造業指數與服務業指數。台灣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利率偏多，除非經濟數據優於預期，才有反彈機會。由於川普政策不明，企業投資暫停，反而比關稅的影響更大。台債市場，在電價不漲的情況下，市場利空出盡，債市偏多看待。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利率目前跌破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，空頭避險盤消退，利率回跌。債券操作上，仍應考量通膨風險，利率逢高布局，不積極追多。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利率呈橫向整理。主因軟數據與硬數據顯示的方向不同，利率在川普政策的反覆中，呈現整理格局。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官員談話中性偏鷹，美債利率最終以下跌作收。上週五美債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4.2494%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。台債市場因總裁表示三月不升息後，利率轉跌，又電價決定不調漲，利率走跌幅度擴大。由於美債市場偏多，台債債市在電價調漲因素消除後，有利多方。上週收盤，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8C5DD860-0CC0-8AFB-5AC2-AAEF6F191F5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7A2D6BB4-52AC-2BE2-CE5C-D4C1DB66BE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7AB0F7FB-30C7-F752-7259-2667A583E41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454CAFCE-1B08-3246-BE23-506E9BDCAAE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14294563-8560-2D97-C75A-D1BF6B8A33A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B49401B7-B50D-8DBD-5FAC-FCABD54F2D8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4BA1BF07-7DCB-65BD-0292-B873AEE8224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4/1 下午 04:18:33"/>
  <p:tag name="TAGTIMESTAMP" val="2025/4/1 下午 04:18:33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4/1 下午 04:18:27"/>
  <p:tag name="TAGTIMESTAMP" val="2025/4/1 下午 04:18:27"/>
  <p:tag name="CHARTTYPE" val="ECWB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4/1 下午 04:18:39"/>
  <p:tag name="TAGTIMESTAMP" val="2025/4/1 下午 04:18:39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4/1 下午 04:18:48"/>
  <p:tag name="TAGTIMESTAMP" val="2025/4/1 下午 04:18:48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4/1 下午 04:18:56"/>
  <p:tag name="TAGTIMESTAMP" val="2025/4/1 下午 04:18:56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5/4/1 下午 04:19:04"/>
  <p:tag name="TAGTIMESTAMP" val="2025/4/1 下午 04:19:04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4/1 下午 04:18:46"/>
  <p:tag name="TAGTIMESTAMP" val="2025/4/1 下午 04:18:46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4/1 下午 04:18:54"/>
  <p:tag name="TAGTIMESTAMP" val="2025/4/1 下午 04:18:54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4/1 下午 04:18:32"/>
  <p:tag name="TAGTIMESTAMP" val="2025/4/1 下午 04:18:32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4/1 下午 04:18:42"/>
  <p:tag name="TAGTIMESTAMP" val="2025/4/1 下午 04:18:42"/>
  <p:tag name="CHARTTYPE" val="GC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4/1 下午 04:18:51"/>
  <p:tag name="TAGTIMESTAMP" val="2025/4/1 下午 04:18:51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4/1 下午 04:18:33"/>
  <p:tag name="TAGTIMESTAMP" val="2025/4/1 下午 04:18:33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4/1 下午 04:18:46"/>
  <p:tag name="TAGTIMESTAMP" val="2025/4/1 下午 04:18:46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4/1 下午 04:18:55"/>
  <p:tag name="TAGTIMESTAMP" val="2025/4/1 下午 04:18:55"/>
  <p:tag name="CHARTTYPE" val="G"/>
  <p:tag name="WORKBOOKFILENAME" val="C:\Users\Peter.Tsai\Documents\週報\大中票券債券市場展望雙週報20250401.pptx"/>
  <p:tag name="WORKSHEETNAME" val="C:\Users\Peter.Tsai\Documents\週報\大中票券債券市場展望雙週報2025040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12372</TotalTime>
  <Words>399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342</cp:revision>
  <dcterms:created xsi:type="dcterms:W3CDTF">2018-04-19T05:44:13Z</dcterms:created>
  <dcterms:modified xsi:type="dcterms:W3CDTF">2025-04-01T09:53:28Z</dcterms:modified>
</cp:coreProperties>
</file>