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5_26_11_38_1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5_26_11_38_1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5_26_11_37_5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5_26_11_38_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5_26_11_38_1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5_26_11_38_22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5_26_11_37_5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5_26_11_38_1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5_26_11_38_2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5_26_11_37_5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5_26_11_38_1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5_26_11_38_1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5_26_11_37_5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2025/05/26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4446CB28-DC30-4AF3-88DC-E604A458695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B27D2848-3620-FFB5-04AB-DB296E03760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161BC555-7394-2510-1140-83E3D593D0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2BBB3A4D-5EFF-8288-3113-218FBD3B54F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85B882A1-F088-E91B-A071-B7F1FAF0288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9BDD878A-DCB0-9C1B-D810-A4EC89EE64A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B4F39DCE-C3C7-5DC7-2DB5-F3565D2E1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6659"/>
              </p:ext>
            </p:extLst>
          </p:nvPr>
        </p:nvGraphicFramePr>
        <p:xfrm>
          <a:off x="457200" y="1397000"/>
          <a:ext cx="8229600" cy="534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9566" imgH="6924748" progId="Excel.Sheet.12">
                  <p:embed/>
                </p:oleObj>
              </mc:Choice>
              <mc:Fallback>
                <p:oleObj name="Worksheet" r:id="rId2" imgW="7629566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97000"/>
                        <a:ext cx="8229600" cy="5344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利率月線與季線皆轉為向上，利率逢高之際，買盤進場，預估近期市場偏向橫盤整理。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製造業指數。台灣第一季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數據。由於近期川普對歐盟關稅談判反覆，利率橫盤。不過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官員近期發言較鴿派，且美元公司債信用利差緩步下降，美元資產或將重拾投資人信心，應有助於穩定美債走勢。先前公布美國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數據，增幅雖溫和，但預估關稅的效果尚未浮現，未來將有通膨壓力增加的情況。台債市場，目前受到台幣升值影響較大，市場資金較充裕，債市不易偏空。但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利率經歷跌深後開始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反彈，因修正預期為央行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在未來半年料無降息措施。債券操作上，建議在初級市場，尋較佳標的布局。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利率呈現震盪走升的格局。美公債拍賣結果不如預期，令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利率一度衝破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。而川普「大而美法案」在眾議院驚險通過，國會預算辦公室預計未來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年將增加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兆美元赤字，致利率走勢波動。而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官員近來發言偏鴿派，則有助於穩定美債走勢。上週五美債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4.511%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。台債市場近期受到美債利率逼近區間高檔影響，加以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年期公債標售利率較預期高，帶動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年期公債利率反彈。由於川普政策反覆，市場走勢在通膨預期、美債信用度、經濟展望間波動。台債市場因台幣偏向升值，資金更寬鬆，利率漲幅有限，氣氛仍有利多方。上週收盤，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1.473%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01671DF6-CB1E-FB43-DD78-9BF9EED32D5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6CD27BFD-B03C-1A21-52CD-64DF952CBCC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06B9DE36-47F5-0E90-2DED-9BD56642012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05096758-0677-B4DA-972C-978FD178EF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5B5B01AA-FCAD-6561-9710-FB807FFE4C7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8C0B09AD-7BDE-82BB-B527-E4B3AA1A72F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26E0FF08-7E41-1B42-4B22-12CC4BC9498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5/26 上午 11:38:03"/>
  <p:tag name="TAGTIMESTAMP" val="2025/5/26 上午 11:38:03"/>
  <p:tag name="CHARTTYPE" val="G"/>
  <p:tag name="WORKBOOKFILENAME" val="C:\Users\Peter.Tsai\Documents\週報\大中票券債券市場展望雙週報20250526.pptx"/>
  <p:tag name="WORKSHEETNAME" val="C:\Users\Peter.Tsai\Documents\週報\大中票券債券市場展望雙週報2025052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5/26 上午 11:37:59"/>
  <p:tag name="TAGTIMESTAMP" val="2025/5/26 上午 11:37:59"/>
  <p:tag name="CHARTTYPE" val="ECWB"/>
  <p:tag name="WORKBOOKFILENAME" val="C:\Users\Peter.Tsai\Documents\週報\大中票券債券市場展望雙週報20250526.pptx"/>
  <p:tag name="WORKSHEETNAME" val="C:\Users\Peter.Tsai\Documents\週報\大中票券債券市場展望雙週報2025052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5/26 上午 11:38:09"/>
  <p:tag name="TAGTIMESTAMP" val="2025/5/26 上午 11:38:09"/>
  <p:tag name="CHARTTYPE" val="G"/>
  <p:tag name="WORKBOOKFILENAME" val="C:\Users\Peter.Tsai\Documents\週報\大中票券債券市場展望雙週報20250526.pptx"/>
  <p:tag name="WORKSHEETNAME" val="C:\Users\Peter.Tsai\Documents\週報\大中票券債券市場展望雙週報2025052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5/26 上午 11:38:17"/>
  <p:tag name="TAGTIMESTAMP" val="2025/5/26 上午 11:38:17"/>
  <p:tag name="CHARTTYPE" val="G"/>
  <p:tag name="WORKBOOKFILENAME" val="C:\Users\Peter.Tsai\Documents\週報\大中票券債券市場展望雙週報20250526.pptx"/>
  <p:tag name="WORKSHEETNAME" val="C:\Users\Peter.Tsai\Documents\週報\大中票券債券市場展望雙週報20250526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5/26 上午 11:38:26"/>
  <p:tag name="TAGTIMESTAMP" val="2025/5/26 上午 11:38:26"/>
  <p:tag name="CHARTTYPE" val="G"/>
  <p:tag name="WORKBOOKFILENAME" val="C:\Users\Peter.Tsai\Documents\週報\大中票券債券市場展望雙週報20250526.pptx"/>
  <p:tag name="WORKSHEETNAME" val="C:\Users\Peter.Tsai\Documents\週報\大中票券債券市場展望雙週報2025052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5/26 上午 11:38:16"/>
  <p:tag name="TAGTIMESTAMP" val="2025/5/26 上午 11:38:16"/>
  <p:tag name="CHARTTYPE" val="G"/>
  <p:tag name="WORKBOOKFILENAME" val="C:\Users\Peter.Tsai\Documents\週報\大中票券債券市場展望雙週報20250526.pptx"/>
  <p:tag name="WORKSHEETNAME" val="C:\Users\Peter.Tsai\Documents\週報\大中票券債券市場展望雙週報2025052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5/26 上午 11:38:25"/>
  <p:tag name="TAGTIMESTAMP" val="2025/5/26 上午 11:38:25"/>
  <p:tag name="CHARTTYPE" val="G"/>
  <p:tag name="WORKBOOKFILENAME" val="C:\Users\Peter.Tsai\Documents\週報\大中票券債券市場展望雙週報20250526.pptx"/>
  <p:tag name="WORKSHEETNAME" val="C:\Users\Peter.Tsai\Documents\週報\大中票券債券市場展望雙週報2025052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5/26 上午 11:38:03"/>
  <p:tag name="TAGTIMESTAMP" val="2025/5/26 上午 11:38:03"/>
  <p:tag name="CHARTTYPE" val="G"/>
  <p:tag name="WORKBOOKFILENAME" val="C:\Users\Peter.Tsai\Documents\週報\大中票券債券市場展望雙週報20250526.pptx"/>
  <p:tag name="WORKSHEETNAME" val="C:\Users\Peter.Tsai\Documents\週報\大中票券債券市場展望雙週報2025052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5/26 上午 11:38:12"/>
  <p:tag name="TAGTIMESTAMP" val="2025/5/26 上午 11:38:12"/>
  <p:tag name="CHARTTYPE" val="GC"/>
  <p:tag name="WORKBOOKFILENAME" val="C:\Users\Peter.Tsai\Documents\週報\大中票券債券市場展望雙週報20250526.pptx"/>
  <p:tag name="WORKSHEETNAME" val="C:\Users\Peter.Tsai\Documents\週報\大中票券債券市場展望雙週報2025052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5/26 上午 11:38:21"/>
  <p:tag name="TAGTIMESTAMP" val="2025/5/26 上午 11:38:21"/>
  <p:tag name="CHARTTYPE" val="G"/>
  <p:tag name="WORKBOOKFILENAME" val="C:\Users\Peter.Tsai\Documents\週報\大中票券債券市場展望雙週報20250526.pptx"/>
  <p:tag name="WORKSHEETNAME" val="C:\Users\Peter.Tsai\Documents\週報\大中票券債券市場展望雙週報2025052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5/26 上午 11:38:03"/>
  <p:tag name="TAGTIMESTAMP" val="2025/5/26 上午 11:38:03"/>
  <p:tag name="CHARTTYPE" val="G"/>
  <p:tag name="WORKBOOKFILENAME" val="C:\Users\Peter.Tsai\Documents\週報\大中票券債券市場展望雙週報20250526.pptx"/>
  <p:tag name="WORKSHEETNAME" val="C:\Users\Peter.Tsai\Documents\週報\大中票券債券市場展望雙週報2025052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5/26 上午 11:38:15"/>
  <p:tag name="TAGTIMESTAMP" val="2025/5/26 上午 11:38:15"/>
  <p:tag name="CHARTTYPE" val="G"/>
  <p:tag name="WORKBOOKFILENAME" val="C:\Users\Peter.Tsai\Documents\週報\大中票券債券市場展望雙週報20250526.pptx"/>
  <p:tag name="WORKSHEETNAME" val="C:\Users\Peter.Tsai\Documents\週報\大中票券債券市場展望雙週報2025052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5/26 上午 11:38:22"/>
  <p:tag name="TAGTIMESTAMP" val="2025/5/26 上午 11:38:22"/>
  <p:tag name="CHARTTYPE" val="G"/>
  <p:tag name="WORKBOOKFILENAME" val="C:\Users\Peter.Tsai\Documents\週報\大中票券債券市場展望雙週報20250526.pptx"/>
  <p:tag name="WORKSHEETNAME" val="C:\Users\Peter.Tsai\Documents\週報\大中票券債券市場展望雙週報2025052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12677</TotalTime>
  <Words>486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349</cp:revision>
  <dcterms:created xsi:type="dcterms:W3CDTF">2018-04-19T05:44:13Z</dcterms:created>
  <dcterms:modified xsi:type="dcterms:W3CDTF">2025-05-26T06:53:14Z</dcterms:modified>
</cp:coreProperties>
</file>