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7_21_10_45_3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7_21_10_45_4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7_21_10_45_1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7_21_10_45_2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7_21_10_45_3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7_21_10_45_44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7_21_10_45_1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7_21_10_45_3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7_21_10_45_4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7_21_10_45_1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7_21_10_45_3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7_21_10_45_3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7_21_10_45_1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2025/07/21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AD02F94B-A3FA-7AAC-F5D7-0456C77BA45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AA18572B-9427-CF79-136F-78A68ACA3CD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05DB14EC-16FE-FBAA-86F0-96CB2DDE63A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F7417BAA-0573-855F-5EEF-8927487BC2E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9C726BCF-7218-CD4E-DC9B-D20DDE6CACB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72C4A060-B153-5C27-B84D-D04B4107AEA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0D24DBE2-59F3-5845-AE1A-4621C794A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808405"/>
              </p:ext>
            </p:extLst>
          </p:nvPr>
        </p:nvGraphicFramePr>
        <p:xfrm>
          <a:off x="323529" y="1210779"/>
          <a:ext cx="8496944" cy="5458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9566" imgH="6715016" progId="Excel.Sheet.12">
                  <p:embed/>
                </p:oleObj>
              </mc:Choice>
              <mc:Fallback>
                <p:oleObj name="Worksheet" r:id="rId2" imgW="7629566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9" y="1210779"/>
                        <a:ext cx="8496944" cy="5458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利率月線向上與季線向上，但季線走勢較平坦。而美債利率自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月底以來主要呈現上揚走勢，在接近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附近止漲轉為下修，技術線型推估後續走勢仍偏向橫盤的格局。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月成屋銷售及新屋銷售，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月耐久財訂單。川普延長對等關稅政策的期限將在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8/1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到期，大多數國家的稅率將明朗化，所以真正關稅的影響可能顯示在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數據上，因此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會議應不會降息。但近期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官員的談話受川普影響，部分官員偏向鴿派，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的近期高點下修。然而鑒於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月才能公布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數據，因此仍無法排除關稅推升通膨的擔憂，預料美債利率走勢仍在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4.20%~4.50%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區間整理。台債市場，貨幣市場資金仍充裕，先前日本與美國公債利率上漲，對台債的影響不多，債市仍屬於偏多行情。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利率不同於債市利率走勢，近期利率走揚之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上方，突破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月以來高點。債券操作上，建議在利率相對高檔，於初級市場購債補券。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利率走勢略呈下跌。川普對等關稅的期限延至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8/1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，各國持續談判。且近期公布之通膨數據仍溫和，所以市場利率在經歷日債短空後有所回跌。美債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4.4155%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。台債市場近期受到美債利率走勢影響，利率從低點小幅反彈。台債市場資金面偏向寬鬆，且第三季發債量遠遠少於到期量，市場偏多心態濃厚，預期利率在區間低擋整理。上週收盤，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1.423%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1.3549%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3024A44B-1E73-2B30-0DBD-8920EEEBF60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8EAF0A72-7609-0347-015D-65ADB1BD97C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695C2E68-FA59-0679-2DAB-71041C62F07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4F8135A5-1D7B-4C4A-47CE-D295708FB66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394F15C4-7B2A-6E70-CBC8-23CDC990C4C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800F2B50-E989-6454-093A-9E258444590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51B6F450-1C20-8455-4B33-C756BD19C7B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7/21 上午 10:45:21"/>
  <p:tag name="TAGTIMESTAMP" val="2025/7/21 上午 10:45:21"/>
  <p:tag name="CHARTTYPE" val="G"/>
  <p:tag name="WORKBOOKFILENAME" val="C:\Users\Peter.Tsai\Documents\週報\大中票券債券市場展望雙週報20250721.pptx"/>
  <p:tag name="WORKSHEETNAME" val="C:\Users\Peter.Tsai\Documents\週報\大中票券債券市場展望雙週報2025072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7/21 上午 10:45:20"/>
  <p:tag name="TAGTIMESTAMP" val="2025/7/21 上午 10:45:20"/>
  <p:tag name="CHARTTYPE" val="ECWB"/>
  <p:tag name="WORKBOOKFILENAME" val="C:\Users\Peter.Tsai\Documents\週報\大中票券債券市場展望雙週報20250721.pptx"/>
  <p:tag name="WORKSHEETNAME" val="C:\Users\Peter.Tsai\Documents\週報\大中票券債券市場展望雙週報2025072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7/21 上午 10:45:30"/>
  <p:tag name="TAGTIMESTAMP" val="2025/7/21 上午 10:45:30"/>
  <p:tag name="CHARTTYPE" val="G"/>
  <p:tag name="WORKBOOKFILENAME" val="C:\Users\Peter.Tsai\Documents\週報\大中票券債券市場展望雙週報20250721.pptx"/>
  <p:tag name="WORKSHEETNAME" val="C:\Users\Peter.Tsai\Documents\週報\大中票券債券市場展望雙週報2025072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7/21 上午 10:45:40"/>
  <p:tag name="TAGTIMESTAMP" val="2025/7/21 上午 10:45:40"/>
  <p:tag name="CHARTTYPE" val="G"/>
  <p:tag name="WORKBOOKFILENAME" val="C:\Users\Peter.Tsai\Documents\週報\大中票券債券市場展望雙週報20250721.pptx"/>
  <p:tag name="WORKSHEETNAME" val="C:\Users\Peter.Tsai\Documents\週報\大中票券債券市場展望雙週報20250721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7/21 上午 10:45:48"/>
  <p:tag name="TAGTIMESTAMP" val="2025/7/21 上午 10:45:48"/>
  <p:tag name="CHARTTYPE" val="G"/>
  <p:tag name="WORKBOOKFILENAME" val="C:\Users\Peter.Tsai\Documents\週報\大中票券債券市場展望雙週報20250721.pptx"/>
  <p:tag name="WORKSHEETNAME" val="C:\Users\Peter.Tsai\Documents\週報\大中票券債券市場展望雙週報2025072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7/21 上午 10:45:36"/>
  <p:tag name="TAGTIMESTAMP" val="2025/7/21 上午 10:45:36"/>
  <p:tag name="CHARTTYPE" val="G"/>
  <p:tag name="WORKBOOKFILENAME" val="C:\Users\Peter.Tsai\Documents\週報\大中票券債券市場展望雙週報20250721.pptx"/>
  <p:tag name="WORKSHEETNAME" val="C:\Users\Peter.Tsai\Documents\週報\大中票券債券市場展望雙週報2025072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7/21 上午 10:45:46"/>
  <p:tag name="TAGTIMESTAMP" val="2025/7/21 上午 10:45:46"/>
  <p:tag name="CHARTTYPE" val="G"/>
  <p:tag name="WORKBOOKFILENAME" val="C:\Users\Peter.Tsai\Documents\週報\大中票券債券市場展望雙週報20250721.pptx"/>
  <p:tag name="WORKSHEETNAME" val="C:\Users\Peter.Tsai\Documents\週報\大中票券債券市場展望雙週報2025072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7/21 上午 10:45:20"/>
  <p:tag name="TAGTIMESTAMP" val="2025/7/21 上午 10:45:20"/>
  <p:tag name="CHARTTYPE" val="G"/>
  <p:tag name="WORKBOOKFILENAME" val="C:\Users\Peter.Tsai\Documents\週報\大中票券債券市場展望雙週報20250721.pptx"/>
  <p:tag name="WORKSHEETNAME" val="C:\Users\Peter.Tsai\Documents\週報\大中票券債券市場展望雙週報2025072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7/21 上午 10:45:34"/>
  <p:tag name="TAGTIMESTAMP" val="2025/7/21 上午 10:45:34"/>
  <p:tag name="CHARTTYPE" val="GC"/>
  <p:tag name="WORKBOOKFILENAME" val="C:\Users\Peter.Tsai\Documents\週報\大中票券債券市場展望雙週報20250721.pptx"/>
  <p:tag name="WORKSHEETNAME" val="C:\Users\Peter.Tsai\Documents\週報\大中票券債券市場展望雙週報2025072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7/21 上午 10:45:43"/>
  <p:tag name="TAGTIMESTAMP" val="2025/7/21 上午 10:45:43"/>
  <p:tag name="CHARTTYPE" val="G"/>
  <p:tag name="WORKBOOKFILENAME" val="C:\Users\Peter.Tsai\Documents\週報\大中票券債券市場展望雙週報20250721.pptx"/>
  <p:tag name="WORKSHEETNAME" val="C:\Users\Peter.Tsai\Documents\週報\大中票券債券市場展望雙週報2025072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7/21 上午 10:45:22"/>
  <p:tag name="TAGTIMESTAMP" val="2025/7/21 上午 10:45:22"/>
  <p:tag name="CHARTTYPE" val="G"/>
  <p:tag name="WORKBOOKFILENAME" val="C:\Users\Peter.Tsai\Documents\週報\大中票券債券市場展望雙週報20250721.pptx"/>
  <p:tag name="WORKSHEETNAME" val="C:\Users\Peter.Tsai\Documents\週報\大中票券債券市場展望雙週報2025072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7/21 上午 10:45:38"/>
  <p:tag name="TAGTIMESTAMP" val="2025/7/21 上午 10:45:38"/>
  <p:tag name="CHARTTYPE" val="G"/>
  <p:tag name="WORKBOOKFILENAME" val="C:\Users\Peter.Tsai\Documents\週報\大中票券債券市場展望雙週報20250721.pptx"/>
  <p:tag name="WORKSHEETNAME" val="C:\Users\Peter.Tsai\Documents\週報\大中票券債券市場展望雙週報2025072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7/21 上午 10:45:46"/>
  <p:tag name="TAGTIMESTAMP" val="2025/7/21 上午 10:45:46"/>
  <p:tag name="CHARTTYPE" val="G"/>
  <p:tag name="WORKBOOKFILENAME" val="C:\Users\Peter.Tsai\Documents\週報\大中票券債券市場展望雙週報20250721.pptx"/>
  <p:tag name="WORKSHEETNAME" val="C:\Users\Peter.Tsai\Documents\週報\大中票券債券市場展望雙週報2025072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13307</TotalTime>
  <Words>498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353</cp:revision>
  <dcterms:created xsi:type="dcterms:W3CDTF">2018-04-19T05:44:13Z</dcterms:created>
  <dcterms:modified xsi:type="dcterms:W3CDTF">2025-07-21T07:07:31Z</dcterms:modified>
</cp:coreProperties>
</file>