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8_4_15_17_40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8_4_15_17_48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8_4_15_17_33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8_4_15_17_42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8_4_15_17_50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8_4_15_17_57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8_4_15_17_33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8_4_15_17_4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8_4_15_17_56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8_4_15_17_33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8_4_15_17_48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8_4_15_17_53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8_4_15_17_30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2025/08/04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67C1DEEE-8801-CAA7-C584-1D811099F3D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5338E6C3-825A-6697-39D0-FEF140144A2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FF9D1F67-AEF5-0422-AC0E-659BE5010A9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D6CC6998-1C4F-7C6E-9430-CEA2AE5EC51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CB96DB5A-DB8E-3C7B-0D10-9A03BD333DD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E915C3AC-EBFB-8C6B-F567-BD687ADCE24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680EEB53-3384-B9B7-96CE-3219B0BBDD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479918"/>
              </p:ext>
            </p:extLst>
          </p:nvPr>
        </p:nvGraphicFramePr>
        <p:xfrm>
          <a:off x="611561" y="1435114"/>
          <a:ext cx="8073874" cy="5110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29566" imgH="4829066" progId="Excel.Sheet.12">
                  <p:embed/>
                </p:oleObj>
              </mc:Choice>
              <mc:Fallback>
                <p:oleObj name="Worksheet" r:id="rId2" imgW="7629566" imgH="48290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1" y="1435114"/>
                        <a:ext cx="8073874" cy="5110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利率走勢橫向整理，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月就業報告後，利率來到區間下緣，由於關稅目前傳導至物價的影響較小，預料利率盤勢偏跌。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月耐久財訂單終值。台灣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調查。台灣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月進出口數據。目前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有二位理事強烈表達應降息的意願，但僅憑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月的就業報告與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製造業指數，預料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仍將選擇觀望。預估降息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碼有機會，但是時點仍不確定。台債市場，公債殖利率受到發債量較少與壽險業買盤影響，利率普遍走低，養券價值不顯。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整理，走勢與台債利率有些背離，在央行未降息的情況下，推測債市利率有超跌跡象。簡言之，由於上半年經濟受提前拉貨影響而走高，可以預期下半年經濟成長將顯著放緩，未來公布之數據將有利於債市偏多，但不宜過度追價。債券操作上，建議在初級市場，布局較高利差之債券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14202"/>
            <a:ext cx="8229600" cy="50691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利率呈現整理後大跌的走勢。在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會議前，市場區間整理。會議後，主席鮑威爾削弱九月降息預期，但市場著重在經濟的放緩。而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月非農就業報告公布，大幅下調前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個月的新增人數幅度達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萬人，引起市場對就業市場衰退疑慮，再度提升了對九月降息的預期機率，利率轉為大幅走低。美債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利率上週收在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4.2159%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。台灣債市近期除了第三季發債量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650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億元而到期量有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1450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億元的影響外，特定壽險業集中在公債與高評等債券的購債流量進一步壓低利率。相對於養券成本，債市利率有超跌跡象。另外台灣被美國課徵對等關稅到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，對產業的影響猶待評估。截至上週，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A14107R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1.385%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5CEE6E68-EB45-A5FC-8532-0E45E61949A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8F5DE904-AE1E-DA65-E399-34F0743D806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A7FFE4DC-E5B3-8FE2-F978-FDB8AF3D54C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993AC1BD-204B-8FC7-6FFA-EA86BA1C8C5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11D75813-AF9D-CEDE-0430-AD539CE5211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E73FD98E-EC0B-4990-CA70-92892C47004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0652E35D-9F9E-D0BB-E875-B771DF4A456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8/4 下午 03:17:37"/>
  <p:tag name="TAGTIMESTAMP" val="2025/8/4 下午 03:17:37"/>
  <p:tag name="CHARTTYPE" val="G"/>
  <p:tag name="WORKBOOKFILENAME" val="C:\Users\Peter.Tsai\Documents\週報\大中票券債券市場展望雙週報20250804.pptx"/>
  <p:tag name="WORKSHEETNAME" val="C:\Users\Peter.Tsai\Documents\週報\大中票券債券市場展望雙週報20250804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8/4 下午 03:17:36"/>
  <p:tag name="TAGTIMESTAMP" val="2025/8/4 下午 03:17:36"/>
  <p:tag name="CHARTTYPE" val="ECWB"/>
  <p:tag name="WORKBOOKFILENAME" val="C:\Users\Peter.Tsai\Documents\週報\大中票券債券市場展望雙週報20250804.pptx"/>
  <p:tag name="WORKSHEETNAME" val="C:\Users\Peter.Tsai\Documents\週報\大中票券債券市場展望雙週報20250804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8/4 下午 03:17:46"/>
  <p:tag name="TAGTIMESTAMP" val="2025/8/4 下午 03:17:46"/>
  <p:tag name="CHARTTYPE" val="G"/>
  <p:tag name="WORKBOOKFILENAME" val="C:\Users\Peter.Tsai\Documents\週報\大中票券債券市場展望雙週報20250804.pptx"/>
  <p:tag name="WORKSHEETNAME" val="C:\Users\Peter.Tsai\Documents\週報\大中票券債券市場展望雙週報20250804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8/4 下午 03:17:55"/>
  <p:tag name="TAGTIMESTAMP" val="2025/8/4 下午 03:17:55"/>
  <p:tag name="CHARTTYPE" val="G"/>
  <p:tag name="WORKBOOKFILENAME" val="C:\Users\Peter.Tsai\Documents\週報\大中票券債券市場展望雙週報20250804.pptx"/>
  <p:tag name="WORKSHEETNAME" val="C:\Users\Peter.Tsai\Documents\週報\大中票券債券市場展望雙週報20250804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8/4 下午 03:18:01"/>
  <p:tag name="TAGTIMESTAMP" val="2025/8/4 下午 03:18:01"/>
  <p:tag name="CHARTTYPE" val="G"/>
  <p:tag name="WORKBOOKFILENAME" val="C:\Users\Peter.Tsai\Documents\週報\大中票券債券市場展望雙週報20250804.pptx"/>
  <p:tag name="WORKSHEETNAME" val="C:\Users\Peter.Tsai\Documents\週報\大中票券債券市場展望雙週報20250804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8/4 下午 03:17:52"/>
  <p:tag name="TAGTIMESTAMP" val="2025/8/4 下午 03:17:52"/>
  <p:tag name="CHARTTYPE" val="G"/>
  <p:tag name="WORKBOOKFILENAME" val="C:\Users\Peter.Tsai\Documents\週報\大中票券債券市場展望雙週報20250804.pptx"/>
  <p:tag name="WORKSHEETNAME" val="C:\Users\Peter.Tsai\Documents\週報\大中票券債券市場展望雙週報20250804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8/4 下午 03:18:00"/>
  <p:tag name="TAGTIMESTAMP" val="2025/8/4 下午 03:18:00"/>
  <p:tag name="CHARTTYPE" val="G"/>
  <p:tag name="WORKBOOKFILENAME" val="C:\Users\Peter.Tsai\Documents\週報\大中票券債券市場展望雙週報20250804.pptx"/>
  <p:tag name="WORKSHEETNAME" val="C:\Users\Peter.Tsai\Documents\週報\大中票券債券市場展望雙週報20250804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8/4 下午 03:17:37"/>
  <p:tag name="TAGTIMESTAMP" val="2025/8/4 下午 03:17:37"/>
  <p:tag name="CHARTTYPE" val="G"/>
  <p:tag name="WORKBOOKFILENAME" val="C:\Users\Peter.Tsai\Documents\週報\大中票券債券市場展望雙週報20250804.pptx"/>
  <p:tag name="WORKSHEETNAME" val="C:\Users\Peter.Tsai\Documents\週報\大中票券債券市場展望雙週報20250804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8/4 下午 03:17:49"/>
  <p:tag name="TAGTIMESTAMP" val="2025/8/4 下午 03:17:49"/>
  <p:tag name="CHARTTYPE" val="GC"/>
  <p:tag name="WORKBOOKFILENAME" val="C:\Users\Peter.Tsai\Documents\週報\大中票券債券市場展望雙週報20250804.pptx"/>
  <p:tag name="WORKSHEETNAME" val="C:\Users\Peter.Tsai\Documents\週報\大中票券債券市場展望雙週報20250804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8/4 下午 03:17:57"/>
  <p:tag name="TAGTIMESTAMP" val="2025/8/4 下午 03:17:57"/>
  <p:tag name="CHARTTYPE" val="G"/>
  <p:tag name="WORKBOOKFILENAME" val="C:\Users\Peter.Tsai\Documents\週報\大中票券債券市場展望雙週報20250804.pptx"/>
  <p:tag name="WORKSHEETNAME" val="C:\Users\Peter.Tsai\Documents\週報\大中票券債券市場展望雙週報20250804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8/4 下午 03:17:34"/>
  <p:tag name="TAGTIMESTAMP" val="2025/8/4 下午 03:17:34"/>
  <p:tag name="CHARTTYPE" val="G"/>
  <p:tag name="WORKBOOKFILENAME" val="C:\Users\Peter.Tsai\Documents\週報\大中票券債券市場展望雙週報20250804.pptx"/>
  <p:tag name="WORKSHEETNAME" val="C:\Users\Peter.Tsai\Documents\週報\大中票券債券市場展望雙週報20250804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8/4 下午 03:17:44"/>
  <p:tag name="TAGTIMESTAMP" val="2025/8/4 下午 03:17:44"/>
  <p:tag name="CHARTTYPE" val="G"/>
  <p:tag name="WORKBOOKFILENAME" val="C:\Users\Peter.Tsai\Documents\週報\大中票券債券市場展望雙週報20250804.pptx"/>
  <p:tag name="WORKSHEETNAME" val="C:\Users\Peter.Tsai\Documents\週報\大中票券債券市場展望雙週報20250804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8/4 下午 03:17:52"/>
  <p:tag name="TAGTIMESTAMP" val="2025/8/4 下午 03:17:52"/>
  <p:tag name="CHARTTYPE" val="G"/>
  <p:tag name="WORKBOOKFILENAME" val="C:\Users\Peter.Tsai\Documents\週報\大中票券債券市場展望雙週報20250804.pptx"/>
  <p:tag name="WORKSHEETNAME" val="C:\Users\Peter.Tsai\Documents\週報\大中票券債券市場展望雙週報20250804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{EB7E0EF9-FC3A-44C4-B219-9837EC33189C}</Item>
  <Item xmlns="" name="ShapesMap_Charts">{"{EB7E0EF9-FC3A-44C4-B219-9837EC33189C}":{"256":{},"257":{},"258":{},"259":{},"260":{},"261":{},"262":{},"263":{},"264":{},"266":{},"267":{},"268":{},"270":{},"271":{},"272":{},"273":{},"274":{},"275":{}}}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BD76EAD6-C504-46EE-ADDD-4B555C7A54D7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13543</TotalTime>
  <Words>546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348</cp:revision>
  <dcterms:created xsi:type="dcterms:W3CDTF">2018-04-19T05:44:13Z</dcterms:created>
  <dcterms:modified xsi:type="dcterms:W3CDTF">2025-08-04T09:58:13Z</dcterms:modified>
</cp:coreProperties>
</file>