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8_18_11_15_5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8_18_11_16_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8_18_11_15_4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8_18_11_15_5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8_18_11_15_5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8_18_11_16_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8_18_11_15_4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8_18_11_15_5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8_18_11_16_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8_18_11_15_4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8_18_11_15_5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8_18_11_16_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8_18_11_15_4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2025/08/18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9E9C3D7A-BCA0-E96F-259E-161731D5883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5C2A8BA0-5135-27BE-BB8D-5BA24D4AFE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AC90E0D-7B19-5630-CFE4-7FFCC9040F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6217ACF0-0905-9D11-BE9F-D3CB515F25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1333725E-9A56-1DAE-CC8C-3EAC8848AC7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73F6A885-C6D4-B735-A365-C3F9A9623E2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A1DB2DC6-C2C4-FADF-EE4F-1CA0B52D2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34097"/>
              </p:ext>
            </p:extLst>
          </p:nvPr>
        </p:nvGraphicFramePr>
        <p:xfrm>
          <a:off x="683569" y="1274155"/>
          <a:ext cx="7848872" cy="551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715016" progId="Excel.Sheet.12">
                  <p:embed/>
                </p:oleObj>
              </mc:Choice>
              <mc:Fallback>
                <p:oleObj name="Worksheet" r:id="rId2" imgW="7629566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9" y="1274155"/>
                        <a:ext cx="7848872" cy="551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利率月線與季線皆向下走，但在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有壓力。因目前利率多已反映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月降息，技術線型推估後續走勢偏向橫盤的格局。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月成屋銷售及新屋銷售，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月耐久財訂單。川普對等關稅大部分在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月初實施，但談判仍持續進行。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數據上升，顯示廠商開始承擔較多的關稅壓力，後續可能轉嫁至消費面。而川普步步逼近要求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降息，市場對降息時間點預期落在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月，幅度有可能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月高點下修至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止跌。蓋因多已反映降息預期。預料美債利率走勢在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4.20%~4.50%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區間整理。台債市場，貨幣市場資金仍充裕，籌碼稀少是本季主流，債市仍屬於偏多行情。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利率不同於債市利率走勢，近期利率在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上方震盪。債券操作上，目前公債殖利率偏低，已幾無養券空間，建議不宜追價。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利率走勢先下跌後轉為區間整理。部分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委員發表偏鴿派談話，加以川普與美國財長催促聯準會降息，以及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月就業報告較差，市場預期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月降息機率逾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。惟關稅開始影響物價，因此美債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利率跌深後反彈整理。上週五收在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4.316%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。台債市場近期受到美債利率走勢影響，加以台債市場資金面仍寬鬆，且受到籌碼稀少與下半年經濟成長減弱預期，市場依舊偏多，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公債標售利率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，低於預期中值，鞏固市場買氣。上週收盤，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17EF754-C6B0-4805-6400-56F5A81682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7F6AED67-0495-3961-A7D5-BA5C8C41E2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75718C14-FC91-F2EC-85F4-9D26D09862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F635C6E7-7059-60C4-40B8-94296CE272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96032E7-750E-B290-4F80-79766FAD7BF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9C002DAC-DCA7-8240-CF9E-F11B52E318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7036D6EE-4D6C-9F5D-8952-DD59AC7A931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8/18 上午 11:15:47"/>
  <p:tag name="TAGTIMESTAMP" val="2025/8/18 上午 11:15:47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8/18 上午 11:15:44"/>
  <p:tag name="TAGTIMESTAMP" val="2025/8/18 上午 11:15:44"/>
  <p:tag name="CHARTTYPE" val="ECWB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8/18 上午 11:15:54"/>
  <p:tag name="TAGTIMESTAMP" val="2025/8/18 上午 11:15:54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8/18 上午 11:16:04"/>
  <p:tag name="TAGTIMESTAMP" val="2025/8/18 上午 11:16:04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8/18 上午 11:16:12"/>
  <p:tag name="TAGTIMESTAMP" val="2025/8/18 上午 11:16:12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8/18 上午 11:16:01"/>
  <p:tag name="TAGTIMESTAMP" val="2025/8/18 上午 11:16:01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8/18 上午 11:16:10"/>
  <p:tag name="TAGTIMESTAMP" val="2025/8/18 上午 11:16:10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8/18 上午 11:15:48"/>
  <p:tag name="TAGTIMESTAMP" val="2025/8/18 上午 11:15:48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8/18 上午 11:15:59"/>
  <p:tag name="TAGTIMESTAMP" val="2025/8/18 上午 11:15:59"/>
  <p:tag name="CHARTTYPE" val="GC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8/18 上午 11:16:07"/>
  <p:tag name="TAGTIMESTAMP" val="2025/8/18 上午 11:16:07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8/18 上午 11:15:47"/>
  <p:tag name="TAGTIMESTAMP" val="2025/8/18 上午 11:15:47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8/18 上午 11:16:01"/>
  <p:tag name="TAGTIMESTAMP" val="2025/8/18 上午 11:16:01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8/18 上午 11:16:10"/>
  <p:tag name="TAGTIMESTAMP" val="2025/8/18 上午 11:16:10"/>
  <p:tag name="CHARTTYPE" val="G"/>
  <p:tag name="WORKBOOKFILENAME" val="C:\Users\Peter.Tsai\Documents\週報\大中票券債券市場展望雙週報20250818.pptx"/>
  <p:tag name="WORKSHEETNAME" val="C:\Users\Peter.Tsai\Documents\週報\大中票券債券市場展望雙週報202508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13547</TotalTime>
  <Words>490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356</cp:revision>
  <dcterms:created xsi:type="dcterms:W3CDTF">2018-04-19T05:44:13Z</dcterms:created>
  <dcterms:modified xsi:type="dcterms:W3CDTF">2025-08-18T07:44:35Z</dcterms:modified>
</cp:coreProperties>
</file>